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ags/tag10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77" r:id="rId5"/>
    <p:sldMasterId id="2147483802" r:id="rId6"/>
    <p:sldMasterId id="2147483832" r:id="rId7"/>
  </p:sldMasterIdLst>
  <p:notesMasterIdLst>
    <p:notesMasterId r:id="rId27"/>
  </p:notesMasterIdLst>
  <p:handoutMasterIdLst>
    <p:handoutMasterId r:id="rId28"/>
  </p:handoutMasterIdLst>
  <p:sldIdLst>
    <p:sldId id="2637" r:id="rId8"/>
    <p:sldId id="2704" r:id="rId9"/>
    <p:sldId id="2691" r:id="rId10"/>
    <p:sldId id="2688" r:id="rId11"/>
    <p:sldId id="2692" r:id="rId12"/>
    <p:sldId id="2703" r:id="rId13"/>
    <p:sldId id="330" r:id="rId14"/>
    <p:sldId id="2695" r:id="rId15"/>
    <p:sldId id="2693" r:id="rId16"/>
    <p:sldId id="342" r:id="rId17"/>
    <p:sldId id="346" r:id="rId18"/>
    <p:sldId id="345" r:id="rId19"/>
    <p:sldId id="2694" r:id="rId20"/>
    <p:sldId id="350" r:id="rId21"/>
    <p:sldId id="347" r:id="rId22"/>
    <p:sldId id="2696" r:id="rId23"/>
    <p:sldId id="2699" r:id="rId24"/>
    <p:sldId id="2700" r:id="rId25"/>
    <p:sldId id="2701" r:id="rId26"/>
  </p:sldIdLst>
  <p:sldSz cx="12192000" cy="6858000"/>
  <p:notesSz cx="6805613" cy="9939338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4152">
          <p15:clr>
            <a:srgbClr val="A4A3A4"/>
          </p15:clr>
        </p15:guide>
        <p15:guide id="7" orient="horz" pos="4020" userDrawn="1">
          <p15:clr>
            <a:srgbClr val="A4A3A4"/>
          </p15:clr>
        </p15:guide>
        <p15:guide id="12" orient="horz" pos="2163" userDrawn="1">
          <p15:clr>
            <a:srgbClr val="A4A3A4"/>
          </p15:clr>
        </p15:guide>
        <p15:guide id="15" pos="38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333333"/>
    <a:srgbClr val="E6304B"/>
    <a:srgbClr val="E7E7E7"/>
    <a:srgbClr val="C0C0C0"/>
    <a:srgbClr val="989898"/>
    <a:srgbClr val="717171"/>
    <a:srgbClr val="C8D405"/>
    <a:srgbClr val="00AE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505" autoAdjust="0"/>
  </p:normalViewPr>
  <p:slideViewPr>
    <p:cSldViewPr snapToGrid="0" showGuides="1">
      <p:cViewPr varScale="1">
        <p:scale>
          <a:sx n="114" d="100"/>
          <a:sy n="114" d="100"/>
        </p:scale>
        <p:origin x="300" y="96"/>
      </p:cViewPr>
      <p:guideLst>
        <p:guide orient="horz" pos="4152"/>
        <p:guide orient="horz" pos="4020"/>
        <p:guide orient="horz" pos="2163"/>
        <p:guide pos="38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488"/>
    </p:cViewPr>
  </p:sorterViewPr>
  <p:notesViewPr>
    <p:cSldViewPr snapToGrid="0" showGuides="1">
      <p:cViewPr varScale="1">
        <p:scale>
          <a:sx n="110" d="100"/>
          <a:sy n="110" d="100"/>
        </p:scale>
        <p:origin x="423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Ingen promillegrense</c:v>
                </c:pt>
                <c:pt idx="1">
                  <c:v>0,2 ‰</c:v>
                </c:pt>
                <c:pt idx="2">
                  <c:v>0,5 ‰</c:v>
                </c:pt>
                <c:pt idx="3">
                  <c:v>0.8 ‰</c:v>
                </c:pt>
                <c:pt idx="4">
                  <c:v>Vet ikke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0.02</c:v>
                </c:pt>
                <c:pt idx="1">
                  <c:v>0.32</c:v>
                </c:pt>
                <c:pt idx="2">
                  <c:v>0.34</c:v>
                </c:pt>
                <c:pt idx="3">
                  <c:v>0.25</c:v>
                </c:pt>
                <c:pt idx="4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0B-4BE6-957A-3246A2C07A3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Har båt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Ingen promillegrense</c:v>
                </c:pt>
                <c:pt idx="1">
                  <c:v>0,2 ‰</c:v>
                </c:pt>
                <c:pt idx="2">
                  <c:v>0,5 ‰</c:v>
                </c:pt>
                <c:pt idx="3">
                  <c:v>0.8 ‰</c:v>
                </c:pt>
                <c:pt idx="4">
                  <c:v>Vet ikke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0.01</c:v>
                </c:pt>
                <c:pt idx="1">
                  <c:v>0.27</c:v>
                </c:pt>
                <c:pt idx="2">
                  <c:v>0.31</c:v>
                </c:pt>
                <c:pt idx="3">
                  <c:v>0.38</c:v>
                </c:pt>
                <c:pt idx="4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0B-4BE6-957A-3246A2C07A3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Hart ikke båt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Ingen promillegrense</c:v>
                </c:pt>
                <c:pt idx="1">
                  <c:v>0,2 ‰</c:v>
                </c:pt>
                <c:pt idx="2">
                  <c:v>0,5 ‰</c:v>
                </c:pt>
                <c:pt idx="3">
                  <c:v>0.8 ‰</c:v>
                </c:pt>
                <c:pt idx="4">
                  <c:v>Vet ikke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0.02</c:v>
                </c:pt>
                <c:pt idx="1">
                  <c:v>0.34</c:v>
                </c:pt>
                <c:pt idx="2">
                  <c:v>0.35</c:v>
                </c:pt>
                <c:pt idx="3">
                  <c:v>0.2</c:v>
                </c:pt>
                <c:pt idx="4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40B-4BE6-957A-3246A2C07A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4491816"/>
        <c:axId val="514492208"/>
      </c:barChart>
      <c:catAx>
        <c:axId val="514491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14492208"/>
        <c:crosses val="autoZero"/>
        <c:auto val="1"/>
        <c:lblAlgn val="ctr"/>
        <c:lblOffset val="100"/>
        <c:noMultiLvlLbl val="0"/>
      </c:catAx>
      <c:valAx>
        <c:axId val="514492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14491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Ruspåvirkede båtførere</c:v>
                </c:pt>
                <c:pt idx="1">
                  <c:v>Skjær</c:v>
                </c:pt>
                <c:pt idx="2">
                  <c:v>Dårlig vær (vind, bølger etc.)</c:v>
                </c:pt>
                <c:pt idx="3">
                  <c:v>Høy fart</c:v>
                </c:pt>
                <c:pt idx="4">
                  <c:v>Dårlig sikt (tåke, mørke etc.)</c:v>
                </c:pt>
                <c:pt idx="5">
                  <c:v>Båthavari</c:v>
                </c:pt>
                <c:pt idx="6">
                  <c:v>«Myke trafikanter» - svømmere, kajakker etc.</c:v>
                </c:pt>
                <c:pt idx="7">
                  <c:v>Manglende sjøvett</c:v>
                </c:pt>
                <c:pt idx="8">
                  <c:v>Annet</c:v>
                </c:pt>
                <c:pt idx="9">
                  <c:v>Vet ikke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0.206681256803805</c:v>
                </c:pt>
                <c:pt idx="1">
                  <c:v>0.26885453587101898</c:v>
                </c:pt>
                <c:pt idx="2">
                  <c:v>0.35916629724675803</c:v>
                </c:pt>
                <c:pt idx="3">
                  <c:v>0.22817955843859999</c:v>
                </c:pt>
                <c:pt idx="4">
                  <c:v>0.163697052069741</c:v>
                </c:pt>
                <c:pt idx="5">
                  <c:v>0.185776275489512</c:v>
                </c:pt>
                <c:pt idx="6">
                  <c:v>6.1945281242343803E-2</c:v>
                </c:pt>
                <c:pt idx="7">
                  <c:v>0.29683379374024199</c:v>
                </c:pt>
                <c:pt idx="8">
                  <c:v>7.36721633114913E-3</c:v>
                </c:pt>
                <c:pt idx="9">
                  <c:v>1.8178247670736801E-2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D3-4502-B69F-845B9BAC141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Mann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Ruspåvirkede båtførere</c:v>
                </c:pt>
                <c:pt idx="1">
                  <c:v>Skjær</c:v>
                </c:pt>
                <c:pt idx="2">
                  <c:v>Dårlig vær (vind, bølger etc.)</c:v>
                </c:pt>
                <c:pt idx="3">
                  <c:v>Høy fart</c:v>
                </c:pt>
                <c:pt idx="4">
                  <c:v>Dårlig sikt (tåke, mørke etc.)</c:v>
                </c:pt>
                <c:pt idx="5">
                  <c:v>Båthavari</c:v>
                </c:pt>
                <c:pt idx="6">
                  <c:v>«Myke trafikanter» - svømmere, kajakker etc.</c:v>
                </c:pt>
                <c:pt idx="7">
                  <c:v>Manglende sjøvett</c:v>
                </c:pt>
                <c:pt idx="8">
                  <c:v>Annet</c:v>
                </c:pt>
                <c:pt idx="9">
                  <c:v>Vet ikke</c:v>
                </c:pt>
              </c:strCache>
            </c:strRef>
          </c:cat>
          <c:val>
            <c:numRef>
              <c:f>Sheet1!$C$2:$C$11</c:f>
              <c:numCache>
                <c:formatCode>0%</c:formatCode>
                <c:ptCount val="10"/>
                <c:pt idx="0">
                  <c:v>0.17332692962458399</c:v>
                </c:pt>
                <c:pt idx="1">
                  <c:v>0.30918026217729699</c:v>
                </c:pt>
                <c:pt idx="2">
                  <c:v>0.31782262064441902</c:v>
                </c:pt>
                <c:pt idx="3">
                  <c:v>0.191624832395486</c:v>
                </c:pt>
                <c:pt idx="4">
                  <c:v>0.18606674294498701</c:v>
                </c:pt>
                <c:pt idx="5">
                  <c:v>0.20817197264022599</c:v>
                </c:pt>
                <c:pt idx="6">
                  <c:v>6.6196330811446102E-2</c:v>
                </c:pt>
                <c:pt idx="7">
                  <c:v>0.28698080275632598</c:v>
                </c:pt>
                <c:pt idx="8">
                  <c:v>6.0739793777933402E-3</c:v>
                </c:pt>
                <c:pt idx="9">
                  <c:v>2.6163803399957601E-2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D3-4502-B69F-845B9BAC141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Kvinne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Ruspåvirkede båtførere</c:v>
                </c:pt>
                <c:pt idx="1">
                  <c:v>Skjær</c:v>
                </c:pt>
                <c:pt idx="2">
                  <c:v>Dårlig vær (vind, bølger etc.)</c:v>
                </c:pt>
                <c:pt idx="3">
                  <c:v>Høy fart</c:v>
                </c:pt>
                <c:pt idx="4">
                  <c:v>Dårlig sikt (tåke, mørke etc.)</c:v>
                </c:pt>
                <c:pt idx="5">
                  <c:v>Båthavari</c:v>
                </c:pt>
                <c:pt idx="6">
                  <c:v>«Myke trafikanter» - svømmere, kajakker etc.</c:v>
                </c:pt>
                <c:pt idx="7">
                  <c:v>Manglende sjøvett</c:v>
                </c:pt>
                <c:pt idx="8">
                  <c:v>Annet</c:v>
                </c:pt>
                <c:pt idx="9">
                  <c:v>Vet ikke</c:v>
                </c:pt>
              </c:strCache>
            </c:strRef>
          </c:cat>
          <c:val>
            <c:numRef>
              <c:f>Sheet1!$D$2:$D$11</c:f>
              <c:numCache>
                <c:formatCode>0%</c:formatCode>
                <c:ptCount val="10"/>
                <c:pt idx="0">
                  <c:v>0.24082452668891299</c:v>
                </c:pt>
                <c:pt idx="1">
                  <c:v>0.22757496967890001</c:v>
                </c:pt>
                <c:pt idx="2">
                  <c:v>0.40148789170409199</c:v>
                </c:pt>
                <c:pt idx="3">
                  <c:v>0.26559892745059899</c:v>
                </c:pt>
                <c:pt idx="4">
                  <c:v>0.14079824230823601</c:v>
                </c:pt>
                <c:pt idx="5">
                  <c:v>0.16285084431612201</c:v>
                </c:pt>
                <c:pt idx="6">
                  <c:v>5.7593679965755901E-2</c:v>
                </c:pt>
                <c:pt idx="7">
                  <c:v>0.30691984130257999</c:v>
                </c:pt>
                <c:pt idx="8">
                  <c:v>8.6910427146514504E-3</c:v>
                </c:pt>
                <c:pt idx="9">
                  <c:v>1.0003806526104501E-2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D3-4502-B69F-845B9BAC14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7302472"/>
        <c:axId val="387296200"/>
      </c:barChart>
      <c:catAx>
        <c:axId val="387302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87296200"/>
        <c:crosses val="autoZero"/>
        <c:auto val="1"/>
        <c:lblAlgn val="ctr"/>
        <c:lblOffset val="100"/>
        <c:noMultiLvlLbl val="0"/>
      </c:catAx>
      <c:valAx>
        <c:axId val="387296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87302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Ruspåvirkede båtførere</c:v>
                </c:pt>
                <c:pt idx="1">
                  <c:v>Skjær</c:v>
                </c:pt>
                <c:pt idx="2">
                  <c:v>Dårlig vær (vind, bølger etc.)</c:v>
                </c:pt>
                <c:pt idx="3">
                  <c:v>Høy fart</c:v>
                </c:pt>
                <c:pt idx="4">
                  <c:v>Dårlig sikt (tåke, mørke etc.)</c:v>
                </c:pt>
                <c:pt idx="5">
                  <c:v>Båthavari</c:v>
                </c:pt>
                <c:pt idx="6">
                  <c:v>«Myke trafikanter» - svømmere, kajakker etc.</c:v>
                </c:pt>
                <c:pt idx="7">
                  <c:v>Manglende sjøvett</c:v>
                </c:pt>
                <c:pt idx="8">
                  <c:v>Annet</c:v>
                </c:pt>
                <c:pt idx="9">
                  <c:v>Vet ikke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0.206681256803805</c:v>
                </c:pt>
                <c:pt idx="1">
                  <c:v>0.26885453587101898</c:v>
                </c:pt>
                <c:pt idx="2">
                  <c:v>0.35916629724675803</c:v>
                </c:pt>
                <c:pt idx="3">
                  <c:v>0.22817955843859999</c:v>
                </c:pt>
                <c:pt idx="4">
                  <c:v>0.163697052069741</c:v>
                </c:pt>
                <c:pt idx="5">
                  <c:v>0.185776275489512</c:v>
                </c:pt>
                <c:pt idx="6">
                  <c:v>6.1945281242343803E-2</c:v>
                </c:pt>
                <c:pt idx="7">
                  <c:v>0.29683379374024199</c:v>
                </c:pt>
                <c:pt idx="8">
                  <c:v>7.36721633114913E-3</c:v>
                </c:pt>
                <c:pt idx="9">
                  <c:v>1.8178247670736801E-2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D3-4502-B69F-845B9BAC141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Under 30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Ruspåvirkede båtførere</c:v>
                </c:pt>
                <c:pt idx="1">
                  <c:v>Skjær</c:v>
                </c:pt>
                <c:pt idx="2">
                  <c:v>Dårlig vær (vind, bølger etc.)</c:v>
                </c:pt>
                <c:pt idx="3">
                  <c:v>Høy fart</c:v>
                </c:pt>
                <c:pt idx="4">
                  <c:v>Dårlig sikt (tåke, mørke etc.)</c:v>
                </c:pt>
                <c:pt idx="5">
                  <c:v>Båthavari</c:v>
                </c:pt>
                <c:pt idx="6">
                  <c:v>«Myke trafikanter» - svømmere, kajakker etc.</c:v>
                </c:pt>
                <c:pt idx="7">
                  <c:v>Manglende sjøvett</c:v>
                </c:pt>
                <c:pt idx="8">
                  <c:v>Annet</c:v>
                </c:pt>
                <c:pt idx="9">
                  <c:v>Vet ikke</c:v>
                </c:pt>
              </c:strCache>
            </c:strRef>
          </c:cat>
          <c:val>
            <c:numRef>
              <c:f>Sheet1!$C$2:$C$11</c:f>
              <c:numCache>
                <c:formatCode>0%</c:formatCode>
                <c:ptCount val="10"/>
                <c:pt idx="0">
                  <c:v>0.20795597799527499</c:v>
                </c:pt>
                <c:pt idx="1">
                  <c:v>0.459304668317292</c:v>
                </c:pt>
                <c:pt idx="2">
                  <c:v>0.38186993488141202</c:v>
                </c:pt>
                <c:pt idx="3">
                  <c:v>0.135677814769946</c:v>
                </c:pt>
                <c:pt idx="4">
                  <c:v>0.26566723673637399</c:v>
                </c:pt>
                <c:pt idx="5">
                  <c:v>9.6823222084147398E-2</c:v>
                </c:pt>
                <c:pt idx="6">
                  <c:v>3.0684531803234501E-2</c:v>
                </c:pt>
                <c:pt idx="7">
                  <c:v>0.18372000908173899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D3-4502-B69F-845B9BAC141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30-44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Ruspåvirkede båtførere</c:v>
                </c:pt>
                <c:pt idx="1">
                  <c:v>Skjær</c:v>
                </c:pt>
                <c:pt idx="2">
                  <c:v>Dårlig vær (vind, bølger etc.)</c:v>
                </c:pt>
                <c:pt idx="3">
                  <c:v>Høy fart</c:v>
                </c:pt>
                <c:pt idx="4">
                  <c:v>Dårlig sikt (tåke, mørke etc.)</c:v>
                </c:pt>
                <c:pt idx="5">
                  <c:v>Båthavari</c:v>
                </c:pt>
                <c:pt idx="6">
                  <c:v>«Myke trafikanter» - svømmere, kajakker etc.</c:v>
                </c:pt>
                <c:pt idx="7">
                  <c:v>Manglende sjøvett</c:v>
                </c:pt>
                <c:pt idx="8">
                  <c:v>Annet</c:v>
                </c:pt>
                <c:pt idx="9">
                  <c:v>Vet ikke</c:v>
                </c:pt>
              </c:strCache>
            </c:strRef>
          </c:cat>
          <c:val>
            <c:numRef>
              <c:f>Sheet1!$D$2:$D$11</c:f>
              <c:numCache>
                <c:formatCode>0%</c:formatCode>
                <c:ptCount val="10"/>
                <c:pt idx="0">
                  <c:v>0.18105200960218601</c:v>
                </c:pt>
                <c:pt idx="1">
                  <c:v>0.38780072529323001</c:v>
                </c:pt>
                <c:pt idx="2">
                  <c:v>0.42547706722949402</c:v>
                </c:pt>
                <c:pt idx="3">
                  <c:v>0.18280437732973701</c:v>
                </c:pt>
                <c:pt idx="4">
                  <c:v>8.1805228439844405E-2</c:v>
                </c:pt>
                <c:pt idx="5">
                  <c:v>0.16963805114549599</c:v>
                </c:pt>
                <c:pt idx="6">
                  <c:v>7.9510006855298507E-2</c:v>
                </c:pt>
                <c:pt idx="7">
                  <c:v>0.27362710916291</c:v>
                </c:pt>
                <c:pt idx="8">
                  <c:v>1.8360361941714001E-2</c:v>
                </c:pt>
                <c:pt idx="9">
                  <c:v>2.0378117730637298E-2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D3-4502-B69F-845B9BAC141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45-59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Ruspåvirkede båtførere</c:v>
                </c:pt>
                <c:pt idx="1">
                  <c:v>Skjær</c:v>
                </c:pt>
                <c:pt idx="2">
                  <c:v>Dårlig vær (vind, bølger etc.)</c:v>
                </c:pt>
                <c:pt idx="3">
                  <c:v>Høy fart</c:v>
                </c:pt>
                <c:pt idx="4">
                  <c:v>Dårlig sikt (tåke, mørke etc.)</c:v>
                </c:pt>
                <c:pt idx="5">
                  <c:v>Båthavari</c:v>
                </c:pt>
                <c:pt idx="6">
                  <c:v>«Myke trafikanter» - svømmere, kajakker etc.</c:v>
                </c:pt>
                <c:pt idx="7">
                  <c:v>Manglende sjøvett</c:v>
                </c:pt>
                <c:pt idx="8">
                  <c:v>Annet</c:v>
                </c:pt>
                <c:pt idx="9">
                  <c:v>Vet ikke</c:v>
                </c:pt>
              </c:strCache>
            </c:strRef>
          </c:cat>
          <c:val>
            <c:numRef>
              <c:f>Sheet1!$E$2:$E$11</c:f>
              <c:numCache>
                <c:formatCode>0%</c:formatCode>
                <c:ptCount val="10"/>
                <c:pt idx="0">
                  <c:v>0.20964790905606401</c:v>
                </c:pt>
                <c:pt idx="1">
                  <c:v>0.189371431179442</c:v>
                </c:pt>
                <c:pt idx="2">
                  <c:v>0.29929224921338499</c:v>
                </c:pt>
                <c:pt idx="3">
                  <c:v>0.25038259716062</c:v>
                </c:pt>
                <c:pt idx="4">
                  <c:v>0.11831942555189701</c:v>
                </c:pt>
                <c:pt idx="5">
                  <c:v>0.24522521166560701</c:v>
                </c:pt>
                <c:pt idx="6">
                  <c:v>5.2900170967080003E-2</c:v>
                </c:pt>
                <c:pt idx="7">
                  <c:v>0.38110245590140401</c:v>
                </c:pt>
                <c:pt idx="8">
                  <c:v>1.1580610479993999E-2</c:v>
                </c:pt>
                <c:pt idx="9">
                  <c:v>2.03612967010658E-2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6F-40F2-AADA-7FA3F934890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60+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Ruspåvirkede båtførere</c:v>
                </c:pt>
                <c:pt idx="1">
                  <c:v>Skjær</c:v>
                </c:pt>
                <c:pt idx="2">
                  <c:v>Dårlig vær (vind, bølger etc.)</c:v>
                </c:pt>
                <c:pt idx="3">
                  <c:v>Høy fart</c:v>
                </c:pt>
                <c:pt idx="4">
                  <c:v>Dårlig sikt (tåke, mørke etc.)</c:v>
                </c:pt>
                <c:pt idx="5">
                  <c:v>Båthavari</c:v>
                </c:pt>
                <c:pt idx="6">
                  <c:v>«Myke trafikanter» - svømmere, kajakker etc.</c:v>
                </c:pt>
                <c:pt idx="7">
                  <c:v>Manglende sjøvett</c:v>
                </c:pt>
                <c:pt idx="8">
                  <c:v>Annet</c:v>
                </c:pt>
                <c:pt idx="9">
                  <c:v>Vet ikke</c:v>
                </c:pt>
              </c:strCache>
            </c:strRef>
          </c:cat>
          <c:val>
            <c:numRef>
              <c:f>Sheet1!$F$2:$F$11</c:f>
              <c:numCache>
                <c:formatCode>0%</c:formatCode>
                <c:ptCount val="10"/>
                <c:pt idx="0">
                  <c:v>0.22315554790367501</c:v>
                </c:pt>
                <c:pt idx="1">
                  <c:v>0.11966896789398</c:v>
                </c:pt>
                <c:pt idx="2">
                  <c:v>0.34529786447961602</c:v>
                </c:pt>
                <c:pt idx="3">
                  <c:v>0.30546819635844602</c:v>
                </c:pt>
                <c:pt idx="4">
                  <c:v>0.199577411162987</c:v>
                </c:pt>
                <c:pt idx="5">
                  <c:v>0.205085174531207</c:v>
                </c:pt>
                <c:pt idx="6">
                  <c:v>7.7071561298688807E-2</c:v>
                </c:pt>
                <c:pt idx="7">
                  <c:v>0.31582277629851702</c:v>
                </c:pt>
                <c:pt idx="8">
                  <c:v>0</c:v>
                </c:pt>
                <c:pt idx="9">
                  <c:v>2.66413580116922E-2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6F-40F2-AADA-7FA3F93489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7302472"/>
        <c:axId val="387296200"/>
      </c:barChart>
      <c:catAx>
        <c:axId val="387302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87296200"/>
        <c:crosses val="autoZero"/>
        <c:auto val="1"/>
        <c:lblAlgn val="ctr"/>
        <c:lblOffset val="100"/>
        <c:noMultiLvlLbl val="0"/>
      </c:catAx>
      <c:valAx>
        <c:axId val="387296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87302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Ingen promillegrense</c:v>
                </c:pt>
                <c:pt idx="1">
                  <c:v>0,2 ‰</c:v>
                </c:pt>
                <c:pt idx="2">
                  <c:v>0,5 ‰</c:v>
                </c:pt>
                <c:pt idx="3">
                  <c:v>0.8 ‰</c:v>
                </c:pt>
                <c:pt idx="4">
                  <c:v>Vet ikke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0.02</c:v>
                </c:pt>
                <c:pt idx="1">
                  <c:v>0.32</c:v>
                </c:pt>
                <c:pt idx="2">
                  <c:v>0.34</c:v>
                </c:pt>
                <c:pt idx="3">
                  <c:v>0.25</c:v>
                </c:pt>
                <c:pt idx="4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0B-4BE6-957A-3246A2C07A3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Mann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Ingen promillegrense</c:v>
                </c:pt>
                <c:pt idx="1">
                  <c:v>0,2 ‰</c:v>
                </c:pt>
                <c:pt idx="2">
                  <c:v>0,5 ‰</c:v>
                </c:pt>
                <c:pt idx="3">
                  <c:v>0.8 ‰</c:v>
                </c:pt>
                <c:pt idx="4">
                  <c:v>Vet ikke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1.6506263389033101E-2</c:v>
                </c:pt>
                <c:pt idx="1">
                  <c:v>0.24479562281505601</c:v>
                </c:pt>
                <c:pt idx="2">
                  <c:v>0.34516956475236898</c:v>
                </c:pt>
                <c:pt idx="3">
                  <c:v>0.31811165903303701</c:v>
                </c:pt>
                <c:pt idx="4">
                  <c:v>7.2397844464252806E-2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0B-4BE6-957A-3246A2C07A3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Kvinne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Ingen promillegrense</c:v>
                </c:pt>
                <c:pt idx="1">
                  <c:v>0,2 ‰</c:v>
                </c:pt>
                <c:pt idx="2">
                  <c:v>0,5 ‰</c:v>
                </c:pt>
                <c:pt idx="3">
                  <c:v>0.8 ‰</c:v>
                </c:pt>
                <c:pt idx="4">
                  <c:v>Vet ikke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1.6197941502644701E-2</c:v>
                </c:pt>
                <c:pt idx="1">
                  <c:v>0.40533618842275398</c:v>
                </c:pt>
                <c:pt idx="2">
                  <c:v>0.33649434406221301</c:v>
                </c:pt>
                <c:pt idx="3">
                  <c:v>0.17520551380267799</c:v>
                </c:pt>
                <c:pt idx="4">
                  <c:v>6.6766012209710499E-2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40B-4BE6-957A-3246A2C07A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4491816"/>
        <c:axId val="514492208"/>
      </c:barChart>
      <c:catAx>
        <c:axId val="514491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14492208"/>
        <c:crosses val="autoZero"/>
        <c:auto val="1"/>
        <c:lblAlgn val="ctr"/>
        <c:lblOffset val="100"/>
        <c:noMultiLvlLbl val="0"/>
      </c:catAx>
      <c:valAx>
        <c:axId val="514492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14491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Ingen promillegrense</c:v>
                </c:pt>
                <c:pt idx="1">
                  <c:v>0,2 ‰</c:v>
                </c:pt>
                <c:pt idx="2">
                  <c:v>0,5 ‰</c:v>
                </c:pt>
                <c:pt idx="3">
                  <c:v>0.8 ‰</c:v>
                </c:pt>
                <c:pt idx="4">
                  <c:v>Vet ikke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1.6353459062139902E-2</c:v>
                </c:pt>
                <c:pt idx="1">
                  <c:v>0.324359527129776</c:v>
                </c:pt>
                <c:pt idx="2">
                  <c:v>0.34087012537835198</c:v>
                </c:pt>
                <c:pt idx="3">
                  <c:v>0.247287373457277</c:v>
                </c:pt>
                <c:pt idx="4">
                  <c:v>6.9606708398917597E-2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A8-4235-AF18-DCB78678D41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Under 30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Ingen promillegrense</c:v>
                </c:pt>
                <c:pt idx="1">
                  <c:v>0,2 ‰</c:v>
                </c:pt>
                <c:pt idx="2">
                  <c:v>0,5 ‰</c:v>
                </c:pt>
                <c:pt idx="3">
                  <c:v>0.8 ‰</c:v>
                </c:pt>
                <c:pt idx="4">
                  <c:v>Vet ikke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1.9744827089734501E-2</c:v>
                </c:pt>
                <c:pt idx="1">
                  <c:v>0.34606220885451999</c:v>
                </c:pt>
                <c:pt idx="2">
                  <c:v>0.34130359442883101</c:v>
                </c:pt>
                <c:pt idx="3">
                  <c:v>0.20903522880872799</c:v>
                </c:pt>
                <c:pt idx="4">
                  <c:v>8.3854140818187095E-2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A8-4235-AF18-DCB78678D41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30-44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Ingen promillegrense</c:v>
                </c:pt>
                <c:pt idx="1">
                  <c:v>0,2 ‰</c:v>
                </c:pt>
                <c:pt idx="2">
                  <c:v>0,5 ‰</c:v>
                </c:pt>
                <c:pt idx="3">
                  <c:v>0.8 ‰</c:v>
                </c:pt>
                <c:pt idx="4">
                  <c:v>Vet ikke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4.3321130419236098E-3</c:v>
                </c:pt>
                <c:pt idx="1">
                  <c:v>0.33258727044346098</c:v>
                </c:pt>
                <c:pt idx="2">
                  <c:v>0.35968063709146197</c:v>
                </c:pt>
                <c:pt idx="3">
                  <c:v>0.219030594353404</c:v>
                </c:pt>
                <c:pt idx="4">
                  <c:v>8.43693850697491E-2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DA8-4235-AF18-DCB78678D41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45-59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Ingen promillegrense</c:v>
                </c:pt>
                <c:pt idx="1">
                  <c:v>0,2 ‰</c:v>
                </c:pt>
                <c:pt idx="2">
                  <c:v>0,5 ‰</c:v>
                </c:pt>
                <c:pt idx="3">
                  <c:v>0.8 ‰</c:v>
                </c:pt>
                <c:pt idx="4">
                  <c:v>Vet ikke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1.97437578835459E-2</c:v>
                </c:pt>
                <c:pt idx="1">
                  <c:v>0.30315552746299301</c:v>
                </c:pt>
                <c:pt idx="2">
                  <c:v>0.34690443359733703</c:v>
                </c:pt>
                <c:pt idx="3">
                  <c:v>0.27482111197769898</c:v>
                </c:pt>
                <c:pt idx="4">
                  <c:v>5.5375169078425698E-2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DA8-4235-AF18-DCB78678D41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60+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Ingen promillegrense</c:v>
                </c:pt>
                <c:pt idx="1">
                  <c:v>0,2 ‰</c:v>
                </c:pt>
                <c:pt idx="2">
                  <c:v>0,5 ‰</c:v>
                </c:pt>
                <c:pt idx="3">
                  <c:v>0.8 ‰</c:v>
                </c:pt>
                <c:pt idx="4">
                  <c:v>Vet ikke</c:v>
                </c:pt>
              </c:strCache>
            </c:strRef>
          </c:cat>
          <c:val>
            <c:numRef>
              <c:f>Sheet1!$F$2:$F$6</c:f>
              <c:numCache>
                <c:formatCode>0%</c:formatCode>
                <c:ptCount val="5"/>
                <c:pt idx="0">
                  <c:v>2.16959843484783E-2</c:v>
                </c:pt>
                <c:pt idx="1">
                  <c:v>0.32125069208790302</c:v>
                </c:pt>
                <c:pt idx="2">
                  <c:v>0.31886784850105998</c:v>
                </c:pt>
                <c:pt idx="3">
                  <c:v>0.27336202229087903</c:v>
                </c:pt>
                <c:pt idx="4">
                  <c:v>5.96385478567363E-2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A8-4235-AF18-DCB78678D4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8080984"/>
        <c:axId val="514496912"/>
      </c:barChart>
      <c:catAx>
        <c:axId val="388080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14496912"/>
        <c:crosses val="autoZero"/>
        <c:auto val="1"/>
        <c:lblAlgn val="ctr"/>
        <c:lblOffset val="100"/>
        <c:noMultiLvlLbl val="0"/>
      </c:catAx>
      <c:valAx>
        <c:axId val="514496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88080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Promillegrensen for førere av fritidsbåt bør være den samme som for bilførere.</c:v>
                </c:pt>
                <c:pt idx="1">
                  <c:v>Man kan tillate litt høyere promillegrense for førere av fritidsbåt</c:v>
                </c:pt>
                <c:pt idx="2">
                  <c:v>Det er unødvendig med promillegrense for føring av fritidsbåt</c:v>
                </c:pt>
                <c:pt idx="3">
                  <c:v>Ingen av disse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0.696129279675051</c:v>
                </c:pt>
                <c:pt idx="1">
                  <c:v>0.26739615415742302</c:v>
                </c:pt>
                <c:pt idx="2">
                  <c:v>1.26847128094471E-2</c:v>
                </c:pt>
                <c:pt idx="3">
                  <c:v>2.1626710590242001E-2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D3-4502-B69F-845B9BAC141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Har båt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Promillegrensen for førere av fritidsbåt bør være den samme som for bilførere.</c:v>
                </c:pt>
                <c:pt idx="1">
                  <c:v>Man kan tillate litt høyere promillegrense for førere av fritidsbåt</c:v>
                </c:pt>
                <c:pt idx="2">
                  <c:v>Det er unødvendig med promillegrense for føring av fritidsbåt</c:v>
                </c:pt>
                <c:pt idx="3">
                  <c:v>Ingen av disse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0.59631752715877495</c:v>
                </c:pt>
                <c:pt idx="1">
                  <c:v>0.36487114051361103</c:v>
                </c:pt>
                <c:pt idx="2">
                  <c:v>2.3152446682204501E-2</c:v>
                </c:pt>
                <c:pt idx="3">
                  <c:v>1.5658885645409199E-2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D3-4502-B69F-845B9BAC141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Har ikke båt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Promillegrensen for førere av fritidsbåt bør være den samme som for bilførere.</c:v>
                </c:pt>
                <c:pt idx="1">
                  <c:v>Man kan tillate litt høyere promillegrense for førere av fritidsbåt</c:v>
                </c:pt>
                <c:pt idx="2">
                  <c:v>Det er unødvendig med promillegrense for føring av fritidsbåt</c:v>
                </c:pt>
                <c:pt idx="3">
                  <c:v>Ingen av disse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0.731493270162343</c:v>
                </c:pt>
                <c:pt idx="1">
                  <c:v>0.232860095994463</c:v>
                </c:pt>
                <c:pt idx="2">
                  <c:v>8.9759226943819399E-3</c:v>
                </c:pt>
                <c:pt idx="3">
                  <c:v>2.3741152018815E-2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D3-4502-B69F-845B9BAC14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7302472"/>
        <c:axId val="387296200"/>
      </c:barChart>
      <c:catAx>
        <c:axId val="387302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87296200"/>
        <c:crosses val="autoZero"/>
        <c:auto val="1"/>
        <c:lblAlgn val="ctr"/>
        <c:lblOffset val="100"/>
        <c:noMultiLvlLbl val="0"/>
      </c:catAx>
      <c:valAx>
        <c:axId val="387296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87302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421180564761104E-2"/>
          <c:y val="3.0612526795294033E-2"/>
          <c:w val="0.95447124635634617"/>
          <c:h val="0.710675782728711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4"/>
                <c:pt idx="0">
                  <c:v>Promillegrensen for førere av fritidsbåt bør være den samme som for bilførere.</c:v>
                </c:pt>
                <c:pt idx="1">
                  <c:v>Man kan tillate litt høyere promillegrense for førere av fritidsbåt</c:v>
                </c:pt>
                <c:pt idx="2">
                  <c:v>Det er unødvendig med promillegrense for føring av fritidsbåt</c:v>
                </c:pt>
                <c:pt idx="3">
                  <c:v>Ingen av disse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0.696129279675051</c:v>
                </c:pt>
                <c:pt idx="1">
                  <c:v>0.26739615415742302</c:v>
                </c:pt>
                <c:pt idx="2">
                  <c:v>1.26847128094471E-2</c:v>
                </c:pt>
                <c:pt idx="3">
                  <c:v>2.1626710590242001E-2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70-4AC7-AA8E-C28C764D980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Mann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4"/>
                <c:pt idx="0">
                  <c:v>Promillegrensen for førere av fritidsbåt bør være den samme som for bilførere.</c:v>
                </c:pt>
                <c:pt idx="1">
                  <c:v>Man kan tillate litt høyere promillegrense for førere av fritidsbåt</c:v>
                </c:pt>
                <c:pt idx="2">
                  <c:v>Det er unødvendig med promillegrense for føring av fritidsbåt</c:v>
                </c:pt>
                <c:pt idx="3">
                  <c:v>Ingen av disse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0.61108742270609795</c:v>
                </c:pt>
                <c:pt idx="1">
                  <c:v>0.34671862352293598</c:v>
                </c:pt>
                <c:pt idx="2">
                  <c:v>1.98314146710405E-2</c:v>
                </c:pt>
                <c:pt idx="3">
                  <c:v>2.09455977708955E-2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70-4AC7-AA8E-C28C764D980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Kvinne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4"/>
                <c:pt idx="0">
                  <c:v>Promillegrensen for førere av fritidsbåt bør være den samme som for bilførere.</c:v>
                </c:pt>
                <c:pt idx="1">
                  <c:v>Man kan tillate litt høyere promillegrense for førere av fritidsbåt</c:v>
                </c:pt>
                <c:pt idx="2">
                  <c:v>Det er unødvendig med promillegrense for føring av fritidsbåt</c:v>
                </c:pt>
                <c:pt idx="3">
                  <c:v>Ingen av disse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0.78268116154677603</c:v>
                </c:pt>
                <c:pt idx="1">
                  <c:v>0.18666521479418899</c:v>
                </c:pt>
                <c:pt idx="2">
                  <c:v>5.41111228679043E-3</c:v>
                </c:pt>
                <c:pt idx="3">
                  <c:v>2.2319917422530599E-2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B70-4AC7-AA8E-C28C764D98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7302864"/>
        <c:axId val="387297768"/>
      </c:barChart>
      <c:catAx>
        <c:axId val="387302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87297768"/>
        <c:crosses val="autoZero"/>
        <c:auto val="1"/>
        <c:lblAlgn val="ctr"/>
        <c:lblOffset val="100"/>
        <c:noMultiLvlLbl val="0"/>
      </c:catAx>
      <c:valAx>
        <c:axId val="387297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87302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4"/>
                <c:pt idx="0">
                  <c:v>Promillegrensen for førere av fritidsbåt bør være den samme som for bilførere.</c:v>
                </c:pt>
                <c:pt idx="1">
                  <c:v>Man kan tillate litt høyere promillegrense for førere av fritidsbåt</c:v>
                </c:pt>
                <c:pt idx="2">
                  <c:v>Det er unødvendig med promillegrense for føring av fritidsbåt</c:v>
                </c:pt>
                <c:pt idx="3">
                  <c:v>Ingen av disse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0.696129279675051</c:v>
                </c:pt>
                <c:pt idx="1">
                  <c:v>0.26739615415742302</c:v>
                </c:pt>
                <c:pt idx="2">
                  <c:v>1.26847128094471E-2</c:v>
                </c:pt>
                <c:pt idx="3">
                  <c:v>2.1626710590242001E-2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E8-4C9B-8A83-241D301A24B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Under 30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4"/>
                <c:pt idx="0">
                  <c:v>Promillegrensen for førere av fritidsbåt bør være den samme som for bilførere.</c:v>
                </c:pt>
                <c:pt idx="1">
                  <c:v>Man kan tillate litt høyere promillegrense for førere av fritidsbåt</c:v>
                </c:pt>
                <c:pt idx="2">
                  <c:v>Det er unødvendig med promillegrense for føring av fritidsbåt</c:v>
                </c:pt>
                <c:pt idx="3">
                  <c:v>Ingen av disse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0.605864501394905</c:v>
                </c:pt>
                <c:pt idx="1">
                  <c:v>0.34640808033794601</c:v>
                </c:pt>
                <c:pt idx="2">
                  <c:v>1.0548581807372E-2</c:v>
                </c:pt>
                <c:pt idx="3">
                  <c:v>3.7178836459776897E-2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E8-4C9B-8A83-241D301A24B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30-44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4"/>
                <c:pt idx="0">
                  <c:v>Promillegrensen for førere av fritidsbåt bør være den samme som for bilførere.</c:v>
                </c:pt>
                <c:pt idx="1">
                  <c:v>Man kan tillate litt høyere promillegrense for førere av fritidsbåt</c:v>
                </c:pt>
                <c:pt idx="2">
                  <c:v>Det er unødvendig med promillegrense for føring av fritidsbåt</c:v>
                </c:pt>
                <c:pt idx="3">
                  <c:v>Ingen av disse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0.68883563410525595</c:v>
                </c:pt>
                <c:pt idx="1">
                  <c:v>0.27023922800427502</c:v>
                </c:pt>
                <c:pt idx="2">
                  <c:v>2.0700612895558201E-2</c:v>
                </c:pt>
                <c:pt idx="3">
                  <c:v>2.0224524994911001E-2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E8-4C9B-8A83-241D301A24B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45-59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4"/>
                <c:pt idx="0">
                  <c:v>Promillegrensen for førere av fritidsbåt bør være den samme som for bilførere.</c:v>
                </c:pt>
                <c:pt idx="1">
                  <c:v>Man kan tillate litt høyere promillegrense for førere av fritidsbåt</c:v>
                </c:pt>
                <c:pt idx="2">
                  <c:v>Det er unødvendig med promillegrense for føring av fritidsbåt</c:v>
                </c:pt>
                <c:pt idx="3">
                  <c:v>Ingen av disse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0.69983927034747095</c:v>
                </c:pt>
                <c:pt idx="1">
                  <c:v>0.26283466790272297</c:v>
                </c:pt>
                <c:pt idx="2">
                  <c:v>1.5171472679317399E-2</c:v>
                </c:pt>
                <c:pt idx="3">
                  <c:v>1.6478893296638701E-2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2E8-4C9B-8A83-241D301A24B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60+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4"/>
                <c:pt idx="0">
                  <c:v>Promillegrensen for førere av fritidsbåt bør være den samme som for bilførere.</c:v>
                </c:pt>
                <c:pt idx="1">
                  <c:v>Man kan tillate litt høyere promillegrense for førere av fritidsbåt</c:v>
                </c:pt>
                <c:pt idx="2">
                  <c:v>Det er unødvendig med promillegrense for føring av fritidsbåt</c:v>
                </c:pt>
                <c:pt idx="3">
                  <c:v>Ingen av disse</c:v>
                </c:pt>
              </c:strCache>
            </c:strRef>
          </c:cat>
          <c:val>
            <c:numRef>
              <c:f>Sheet1!$F$2:$F$6</c:f>
              <c:numCache>
                <c:formatCode>0%</c:formatCode>
                <c:ptCount val="5"/>
                <c:pt idx="0">
                  <c:v>0.75888541358483197</c:v>
                </c:pt>
                <c:pt idx="1">
                  <c:v>0.216706471530622</c:v>
                </c:pt>
                <c:pt idx="2">
                  <c:v>4.9144887046184303E-3</c:v>
                </c:pt>
                <c:pt idx="3">
                  <c:v>1.7060172974760899E-2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2E8-4C9B-8A83-241D301A24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7299336"/>
        <c:axId val="387298552"/>
      </c:barChart>
      <c:catAx>
        <c:axId val="387299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87298552"/>
        <c:crosses val="autoZero"/>
        <c:auto val="1"/>
        <c:lblAlgn val="ctr"/>
        <c:lblOffset val="100"/>
        <c:noMultiLvlLbl val="0"/>
      </c:catAx>
      <c:valAx>
        <c:axId val="387298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87299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3"/>
                <c:pt idx="0">
                  <c:v>Jeg tillater meg å drikke noe alkohol under føring av båt</c:v>
                </c:pt>
                <c:pt idx="1">
                  <c:v>Jeg har samme forhold til bruk av alkohol når jeg fører båt</c:v>
                </c:pt>
                <c:pt idx="2">
                  <c:v>Vet ikke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0.27296814162826</c:v>
                </c:pt>
                <c:pt idx="1">
                  <c:v>0.70010358849518795</c:v>
                </c:pt>
                <c:pt idx="2">
                  <c:v>1.39167284108473E-2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5A-42CF-A656-2876D86D7AA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Mann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3"/>
                <c:pt idx="0">
                  <c:v>Jeg tillater meg å drikke noe alkohol under føring av båt</c:v>
                </c:pt>
                <c:pt idx="1">
                  <c:v>Jeg har samme forhold til bruk av alkohol når jeg fører båt</c:v>
                </c:pt>
                <c:pt idx="2">
                  <c:v>Vet ikke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0.36629022209545797</c:v>
                </c:pt>
                <c:pt idx="1">
                  <c:v>0.58534138344944397</c:v>
                </c:pt>
                <c:pt idx="2">
                  <c:v>2.75118853551512E-2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5A-42CF-A656-2876D86D7AA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Kvinne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3"/>
                <c:pt idx="0">
                  <c:v>Jeg tillater meg å drikke noe alkohol under føring av båt</c:v>
                </c:pt>
                <c:pt idx="1">
                  <c:v>Jeg har samme forhold til bruk av alkohol når jeg fører båt</c:v>
                </c:pt>
                <c:pt idx="2">
                  <c:v>Vet ikke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0.17743867816433301</c:v>
                </c:pt>
                <c:pt idx="1">
                  <c:v>0.81758030803543202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5A-42CF-A656-2876D86D7A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7300904"/>
        <c:axId val="387301688"/>
      </c:barChart>
      <c:catAx>
        <c:axId val="387300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87301688"/>
        <c:crosses val="autoZero"/>
        <c:auto val="1"/>
        <c:lblAlgn val="ctr"/>
        <c:lblOffset val="100"/>
        <c:noMultiLvlLbl val="0"/>
      </c:catAx>
      <c:valAx>
        <c:axId val="387301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87300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3"/>
                <c:pt idx="0">
                  <c:v>Jeg tillater meg å drikke noe alkohol under føring av båt</c:v>
                </c:pt>
                <c:pt idx="1">
                  <c:v>Jeg har samme forhold til bruk av alkohol når jeg fører båt</c:v>
                </c:pt>
                <c:pt idx="2">
                  <c:v>Vet ikke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0.27296814162826</c:v>
                </c:pt>
                <c:pt idx="1">
                  <c:v>0.70010358849518795</c:v>
                </c:pt>
                <c:pt idx="2">
                  <c:v>1.39167284108473E-2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13-4F42-B313-70921C5A1A1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Under 30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3"/>
                <c:pt idx="0">
                  <c:v>Jeg tillater meg å drikke noe alkohol under føring av båt</c:v>
                </c:pt>
                <c:pt idx="1">
                  <c:v>Jeg har samme forhold til bruk av alkohol når jeg fører båt</c:v>
                </c:pt>
                <c:pt idx="2">
                  <c:v>Vet ikke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0.38260433450980502</c:v>
                </c:pt>
                <c:pt idx="1">
                  <c:v>0.54010936110484997</c:v>
                </c:pt>
                <c:pt idx="2">
                  <c:v>3.8221481575118302E-2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13-4F42-B313-70921C5A1A1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30-44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3"/>
                <c:pt idx="0">
                  <c:v>Jeg tillater meg å drikke noe alkohol under føring av båt</c:v>
                </c:pt>
                <c:pt idx="1">
                  <c:v>Jeg har samme forhold til bruk av alkohol når jeg fører båt</c:v>
                </c:pt>
                <c:pt idx="2">
                  <c:v>Vet ikke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0.29388095304034001</c:v>
                </c:pt>
                <c:pt idx="1">
                  <c:v>0.70611904695965999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A13-4F42-B313-70921C5A1A1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45-59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3"/>
                <c:pt idx="0">
                  <c:v>Jeg tillater meg å drikke noe alkohol under føring av båt</c:v>
                </c:pt>
                <c:pt idx="1">
                  <c:v>Jeg har samme forhold til bruk av alkohol når jeg fører båt</c:v>
                </c:pt>
                <c:pt idx="2">
                  <c:v>Vet ikke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0.23598609462579201</c:v>
                </c:pt>
                <c:pt idx="1">
                  <c:v>0.76401390537420899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A13-4F42-B313-70921C5A1A1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60+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3"/>
                <c:pt idx="0">
                  <c:v>Jeg tillater meg å drikke noe alkohol under føring av båt</c:v>
                </c:pt>
                <c:pt idx="1">
                  <c:v>Jeg har samme forhold til bruk av alkohol når jeg fører båt</c:v>
                </c:pt>
                <c:pt idx="2">
                  <c:v>Vet ikke</c:v>
                </c:pt>
              </c:strCache>
            </c:strRef>
          </c:cat>
          <c:val>
            <c:numRef>
              <c:f>Sheet1!$F$2:$F$6</c:f>
              <c:numCache>
                <c:formatCode>0%</c:formatCode>
                <c:ptCount val="5"/>
                <c:pt idx="0">
                  <c:v>0.216348591004552</c:v>
                </c:pt>
                <c:pt idx="1">
                  <c:v>0.74553069636907798</c:v>
                </c:pt>
                <c:pt idx="2">
                  <c:v>2.0846502830981099E-2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A13-4F42-B313-70921C5A1A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4498480"/>
        <c:axId val="514492600"/>
      </c:barChart>
      <c:catAx>
        <c:axId val="514498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14492600"/>
        <c:crosses val="autoZero"/>
        <c:auto val="1"/>
        <c:lblAlgn val="ctr"/>
        <c:lblOffset val="100"/>
        <c:noMultiLvlLbl val="0"/>
      </c:catAx>
      <c:valAx>
        <c:axId val="514492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14498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Ruspåvirkede båtførere</c:v>
                </c:pt>
                <c:pt idx="1">
                  <c:v>Skjær</c:v>
                </c:pt>
                <c:pt idx="2">
                  <c:v>Dårlig vær (vind, bølger etc.)</c:v>
                </c:pt>
                <c:pt idx="3">
                  <c:v>Høy fart</c:v>
                </c:pt>
                <c:pt idx="4">
                  <c:v>Dårlig sikt (tåke, mørke etc.)</c:v>
                </c:pt>
                <c:pt idx="5">
                  <c:v>Båthavari</c:v>
                </c:pt>
                <c:pt idx="6">
                  <c:v>«Myke trafikanter» - svømmere, kajakker etc.</c:v>
                </c:pt>
                <c:pt idx="7">
                  <c:v>Manglende sjøvett</c:v>
                </c:pt>
                <c:pt idx="8">
                  <c:v>Annet</c:v>
                </c:pt>
                <c:pt idx="9">
                  <c:v>Vet ikke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0.206681256803805</c:v>
                </c:pt>
                <c:pt idx="1">
                  <c:v>0.26885453587101898</c:v>
                </c:pt>
                <c:pt idx="2">
                  <c:v>0.35916629724675803</c:v>
                </c:pt>
                <c:pt idx="3">
                  <c:v>0.22817955843859999</c:v>
                </c:pt>
                <c:pt idx="4">
                  <c:v>0.163697052069741</c:v>
                </c:pt>
                <c:pt idx="5">
                  <c:v>0.185776275489512</c:v>
                </c:pt>
                <c:pt idx="6">
                  <c:v>6.1945281242343803E-2</c:v>
                </c:pt>
                <c:pt idx="7">
                  <c:v>0.29683379374024199</c:v>
                </c:pt>
                <c:pt idx="8">
                  <c:v>7.36721633114913E-3</c:v>
                </c:pt>
                <c:pt idx="9">
                  <c:v>1.8178247670736801E-2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D3-4502-B69F-845B9BAC14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7302472"/>
        <c:axId val="387296200"/>
      </c:barChart>
      <c:catAx>
        <c:axId val="387302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87296200"/>
        <c:crosses val="autoZero"/>
        <c:auto val="1"/>
        <c:lblAlgn val="ctr"/>
        <c:lblOffset val="100"/>
        <c:noMultiLvlLbl val="0"/>
      </c:catAx>
      <c:valAx>
        <c:axId val="387296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87302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91DDE-BA6A-4F57-909C-98F49C72955F}" type="datetimeFigureOut">
              <a:rPr lang="en-GB" smtClean="0"/>
              <a:t>08/06/2023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50D33-42BE-4A7B-9A0E-84D31BC6E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553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AAC5B1-F58D-4268-BB75-9856A9D794A6}" type="datetimeFigureOut">
              <a:rPr lang="en-GB" smtClean="0"/>
              <a:t>08/06/2023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1063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00C33-90AE-4963-9AD8-3B07939F57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606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2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5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5" Type="http://schemas.openxmlformats.org/officeDocument/2006/relationships/image" Target="../media/image3.png"/><Relationship Id="rId4" Type="http://schemas.openxmlformats.org/officeDocument/2006/relationships/image" Target="../media/image5.sv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895B6F9-54DB-428E-9A0A-FA1DD7C58F69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64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tx1"/>
                </a:solidFill>
              </a:defRPr>
            </a:lvl1pPr>
          </a:lstStyle>
          <a:p>
            <a:r>
              <a:rPr lang="nb-NO" noProof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Click to add 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929DC8-987C-4BF4-9A49-8F549F1F3D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363" y="4971600"/>
            <a:ext cx="3521075" cy="1022350"/>
          </a:xfrm>
        </p:spPr>
        <p:txBody>
          <a:bodyPr anchor="b"/>
          <a:lstStyle>
            <a:lvl1pPr>
              <a:spcBef>
                <a:spcPts val="600"/>
              </a:spcBef>
              <a:defRPr sz="1200"/>
            </a:lvl1pPr>
          </a:lstStyle>
          <a:p>
            <a:pPr lvl="0"/>
            <a:r>
              <a:rPr lang="nb-NO" noProof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84850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07A87-9762-46A5-A1BF-60907C2C37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noProof="0"/>
              <a:t>Click to add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EE70F8-6350-4489-8BF1-B1E111BCAB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0CCAD9-3BB6-43FD-8F71-48FD58809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0E6D9E-AC7D-4CD8-9A1B-DC502AAB0B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5626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nb-NO" noProof="0"/>
              <a:t>Click to add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F252CF9-0987-4CBA-8CC7-B6582ECA239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5626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FAA4903-9221-4FF9-912C-268A8584F3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2800" y="1710000"/>
            <a:ext cx="5626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nb-NO" noProof="0"/>
              <a:t>Click to add text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3F8654F-9C23-4A2E-AF1D-7C6743D88CE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02363" y="2376488"/>
            <a:ext cx="5626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1F22C1D-496B-4E53-BF19-ED9291DCCF9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nb-NO" noProof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20853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ECC06-0E64-440D-9CE8-5164D16518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Click to add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90BAE0-3503-40B7-97FF-3BBA5C4DD7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42D4FE-2A34-4C36-A765-CE00B9912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E4B3E9-7CA2-4847-B7BD-96957DE3022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0D5E0E-637F-4A32-A98F-3FE4ED81219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57618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6435609-FC5D-424F-A15C-A0856D1FFFF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54874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7582AC7-4667-407B-A5E8-45D6349311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nb-NO" noProof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418301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5AEE3-9929-4A79-A968-8D4311BF5D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Click to add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AA155B-CCB9-45EF-83E7-A4F386C3D5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46BAB9-04B4-4317-A1F0-FDDB9A128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044888-1B05-4294-ABC2-A93A4A32E0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nb-NO" noProof="0"/>
              <a:t>Click to add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B8C48F8-FEC0-41E0-BBB9-68EC3003D7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59D2917-03D0-4000-AA1D-13CEEB10FB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57437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nb-NO" noProof="0"/>
              <a:t>Click to add text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DE23886-2490-491C-8436-F655BBCD8C9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57619" y="2376488"/>
            <a:ext cx="36720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1DA3C15-7E9D-4E22-895A-F50878BD33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54874" y="1710000"/>
            <a:ext cx="36720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nb-NO" noProof="0"/>
              <a:t>Click to add text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41F52C9-6836-4FC9-99EA-1BF6FF01DF3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154874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593581B-25F6-45F4-A388-25B9169855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nb-NO" noProof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66183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880B-B2A1-4343-8F1B-D11FAEA2A2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/>
          <a:p>
            <a:r>
              <a:rPr lang="nb-NO" noProof="0"/>
              <a:t>Click to add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1184D5-78E0-4646-8F38-C52C718FFF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802832-2B66-4562-9C71-D7D15073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F49FA9-6D89-44C4-B6C9-EA8D7FB7563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D1D924-231B-4C18-8E90-2DFF9C04EF0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272933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EF0024D-3708-4302-8C69-256AD759387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8550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3415997-1B6E-4BEC-B682-F9280D0D5E3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09807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97B1331-D3E0-4904-82E5-02B601057E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nb-NO" noProof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401638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6C45C-9BBB-4B14-BC71-8D9593AF92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Click to add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CA3869-0626-4D7E-A07F-ED2B248D28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9845BF-B227-4307-81B9-E7C8FC57C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1A4FC7E-D91D-407A-BFBE-F405D6BBEA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nb-NO" noProof="0"/>
              <a:t>Click to add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29916EF-EC2F-4137-B182-AA5508918E8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A3CD5-4B7B-41AC-BFD5-7AA2D853D0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72691" y="1710000"/>
            <a:ext cx="2728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nb-NO" noProof="0"/>
              <a:t>Click to add text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5F727AD-E63B-412E-B986-D86DFE5EED2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272691" y="2376488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CEE6CD4-960B-4926-8A35-E8FF363F87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5382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nb-NO" noProof="0"/>
              <a:t>Click to add text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544BF1C-E9EC-43D2-A239-79E43B7C24C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85382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27027DC-FD56-4CD6-8B38-7C623A97D1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98074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nb-NO" noProof="0"/>
              <a:t>Click to add text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5513656D-7804-45C7-9561-4FFDBE1F523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98074" y="2376488"/>
            <a:ext cx="2728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AA444E5-6DCB-4387-82D7-374FBA34E3E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nb-NO" noProof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78848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EED13-8109-40D7-B85E-48D72364D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Click to add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60EB60-D174-4782-B63F-DCF2657E1B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4526FD-FB6E-4148-89B3-7D266E27B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5E99A7-B8B8-4860-8872-63A20BC4983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136CF45-35B9-4F30-93CE-11D7DC6AE4A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689691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190C909-262D-4930-924B-8C4285CF855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19019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18864E4-1D92-4544-8F52-1155810D792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348347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68E0E68-5345-4D62-8D07-AE58AE33067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677674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E23F4F6-B0E8-4724-933C-35F21A7E42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874" y="910800"/>
            <a:ext cx="11466000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nb-NO" noProof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05574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5C433-9252-44D6-8AA4-495DB59340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Click to add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6AA46E-1017-4823-B4EC-B35766CE6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1B86A-68D0-4D2D-A5CB-00F231C8B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4B8469-FF2E-4467-8E43-A49A3388A2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nb-NO" noProof="0"/>
              <a:t>Click to add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F0DDC14-9B67-4FE8-BC58-A70501A5344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007D028-2ECB-46AF-8517-CCF9C089D8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9691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nb-NO" noProof="0"/>
              <a:t>Click to add text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F1DDE75-E486-4A48-BDBB-2C2A5B5E64D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689419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7A506B6-1DA9-4CD7-9F56-C6BF2FDC18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9019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nb-NO" noProof="0"/>
              <a:t>Click to add text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F41FFAE-2857-4B94-916D-0210AE0A176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018838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C34C508-C3AF-422F-B1C7-A38F34513A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48347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nb-NO" noProof="0"/>
              <a:t>Click to add text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0D9455C4-8047-4B5B-B5BC-4A0379405BC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348257" y="2376488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AEAC907-A41C-4782-BCD8-2B8C0ADD42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77674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nb-NO" noProof="0"/>
              <a:t>Click to add text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056BBA8E-FD61-47C5-A779-B66918B4D327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677674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48EED4C4-55A2-440F-BFEB-B054C51690A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nb-NO" noProof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425416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4F353-7CBB-4EBB-BB48-0DDB45E9B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noProof="0"/>
              <a:t>Click to add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5794D1-DF29-4B89-9359-EE65C8A56A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772A83-22C7-42BE-87D1-B99FEC135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7B7932-7D06-4E7E-AF70-44D39F481C0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0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FB353AB-4D08-4BBD-91C2-E6A30A5F493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30112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4A6B5AF-EB3C-46C5-B212-27204822781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4224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800475F-DBE2-47A0-89B9-1175EDD8427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18336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B5CE08A-01D2-488B-843A-CA3415AB732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12448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9BAB9BC-6F39-4494-87B4-04D45B7607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00656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69F7FED-54BA-4C56-83A5-FA86011940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nb-NO" noProof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88008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36FA1-AACD-4AC6-8977-227A1E8204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Click to add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9A02C0-437A-4731-B690-16D1AFCAA8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CC7B4E-73B3-4F33-A7FC-00F64BC9B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0764FD-7DA2-4FE5-A31B-6691075F46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nb-NO" noProof="0"/>
              <a:t>Click to add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BC0C4CA-E13F-460B-A188-81482902B70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05AA54-6669-4974-B1E8-3E58001D87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0112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nb-NO" noProof="0"/>
              <a:t>Click to add text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2A0DDBF-A8B7-4F77-B8D5-E6CF8FB015A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30112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793D7A9-75C8-4028-9CA8-F07E93F82E4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4224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nb-NO" noProof="0"/>
              <a:t>Click to add text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9B5E2A26-6C2A-419D-B4DC-291BA85B0C8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224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DE92C5F-EFFE-48BF-93E1-CC78EFCD29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336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nb-NO" noProof="0"/>
              <a:t>Click to add text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3DA85A52-F7FD-4298-9AE5-CB80F4E3C6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8336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4E88849-5449-4627-813B-31B40F08F0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448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nb-NO" noProof="0"/>
              <a:t>Click to add text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9A7FC01F-A245-4C0F-BF24-3AAE6AC55C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12448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5CCD92EA-38A4-44E5-ADF7-78EA3D6DD0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6560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nb-NO" noProof="0"/>
              <a:t>Click to add text</a:t>
            </a:r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8317D903-C6B2-443C-A2F2-E7B672E08E3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00656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26D01CC-3541-4F97-AF97-73FF635203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nb-NO" noProof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25029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62903-71A8-4BD2-B059-6BA4C3AA39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5626800" cy="403200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Click to add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3EFCC3-809C-4472-825A-5268DA7595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7A7757-8EC5-4D12-B56F-AB9F88D69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5437D9-CE22-451C-B458-B3F648A642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0815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F169CDD-9FFC-4BEA-A4C1-F55F1EBC5A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2799" y="430717"/>
            <a:ext cx="5626800" cy="54684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nb-NO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645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BCC9C48B-8F01-477C-A429-B5E465F5632C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CC213809-11F2-4FF6-8836-C61FDCCBA32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72000" y="1490400"/>
            <a:ext cx="7920000" cy="4500000"/>
          </a:xfrm>
        </p:spPr>
        <p:txBody>
          <a:bodyPr/>
          <a:lstStyle/>
          <a:p>
            <a:r>
              <a:rPr lang="nb-NO" noProof="0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EB514B-0857-4EBF-B042-2A3E81792E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533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tx1"/>
                </a:solidFill>
              </a:defRPr>
            </a:lvl1pPr>
          </a:lstStyle>
          <a:p>
            <a:r>
              <a:rPr lang="nb-NO" noProof="0"/>
              <a:t>Click to add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8F4C310-09FC-4B27-9FA2-5128CE9C60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7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Click to add 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B54B2-17FC-4F44-A549-93DE726BD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000" y="4971600"/>
            <a:ext cx="3519536" cy="1022713"/>
          </a:xfrm>
        </p:spPr>
        <p:txBody>
          <a:bodyPr anchor="b"/>
          <a:lstStyle>
            <a:lvl1pPr>
              <a:spcBef>
                <a:spcPts val="600"/>
              </a:spcBef>
              <a:defRPr sz="1200"/>
            </a:lvl1pPr>
          </a:lstStyle>
          <a:p>
            <a:pPr lvl="0"/>
            <a:r>
              <a:rPr lang="nb-NO" noProof="0"/>
              <a:t>Click to add text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367E2D2-7C31-4CEA-8775-7B4E031C034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13475" y="1490401"/>
            <a:ext cx="63612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33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FAACB8-7B00-457D-8F89-FB4DD9039A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556072-910B-4986-8C02-A52A75446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4F34447-13E0-43B9-BE1F-C60C03555D3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0000" y="432000"/>
            <a:ext cx="5627561" cy="54684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nb-NO" noProof="0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0D6BD01-6C23-44ED-8363-1C234E2533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2361" y="170815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6AABB0-FC25-4DDA-B141-9861B8EF64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2361" y="430718"/>
            <a:ext cx="5626800" cy="403200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9255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98738-2E1C-4407-AE23-FC7C52247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noProof="0"/>
              <a:t>Click to add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DB932A-F9A4-4379-8F69-FA63BDFA24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347A58-42BF-4A47-A878-643A5CD27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C6D4BB-14E1-42DC-832A-2D0CE78632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nb-NO" noProof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50637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B2F2EE-42BB-4EB6-8FC2-5E56E4F34F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875A20-F354-407F-8F71-92C914742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13175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2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1708150"/>
            <a:ext cx="5626800" cy="4003675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Content Placeholder 35"/>
          <p:cNvSpPr>
            <a:spLocks noGrp="1"/>
          </p:cNvSpPr>
          <p:nvPr>
            <p:ph sz="quarter" idx="14" hasCustomPrompt="1"/>
          </p:nvPr>
        </p:nvSpPr>
        <p:spPr>
          <a:xfrm>
            <a:off x="6191574" y="1708150"/>
            <a:ext cx="5628408" cy="4003676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9999" y="430717"/>
            <a:ext cx="11466875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>
                <a:solidFill>
                  <a:srgbClr val="717171"/>
                </a:solidFill>
              </a:rPr>
              <a:pPr/>
              <a:t>‹#›</a:t>
            </a:fld>
            <a:endParaRPr lang="en-GB" dirty="0">
              <a:solidFill>
                <a:srgbClr val="717171"/>
              </a:solidFill>
            </a:endParaRP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6393509"/>
            <a:ext cx="4670778" cy="197792"/>
          </a:xfrm>
        </p:spPr>
        <p:txBody>
          <a:bodyPr anchor="ctr">
            <a:noAutofit/>
          </a:bodyPr>
          <a:lstStyle>
            <a:lvl1pPr>
              <a:spcBef>
                <a:spcPts val="600"/>
              </a:spcBef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381039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9" y="1708150"/>
            <a:ext cx="11466873" cy="4018118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9999" y="430717"/>
            <a:ext cx="11466875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6393509"/>
            <a:ext cx="4670778" cy="197792"/>
          </a:xfrm>
        </p:spPr>
        <p:txBody>
          <a:bodyPr anchor="ctr">
            <a:noAutofit/>
          </a:bodyPr>
          <a:lstStyle>
            <a:lvl1pPr>
              <a:spcBef>
                <a:spcPts val="600"/>
              </a:spcBef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98308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596ED-8270-4BD9-9069-84F474882F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noProof="0"/>
              <a:t>Click to add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CA3A6B-089A-48DA-907F-9446B12760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873D13-8BEF-4470-A16D-19EDE6E7A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01F0EAC-DF03-4553-8D22-C26B163DC97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0363" y="1710000"/>
            <a:ext cx="11466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106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 + heading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B7F44-1A9D-43CE-8B94-70E892BCC6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noProof="0"/>
              <a:t>Click to add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F0CD56-CDEF-4F99-82E9-F8344BA7D8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F17232-4933-4B44-AB0A-14F735246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A8CE99-0AD9-4D9C-9C09-47545620E9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11464925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nb-NO" noProof="0"/>
              <a:t>Click to add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CF1398-AEAE-44BE-B05F-E03B17EB921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1466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7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667F2-B31E-4932-857C-E542EC7E0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noProof="0"/>
              <a:t>Click to add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86C412-8D9A-4518-BD82-093D1D70BD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8D1434-081E-42DD-A0E7-8AD211AD6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D24B38-2DD2-4BE4-A6BC-6AB461A6A6A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028BB49-92B7-4BBE-AD91-816AF9386D4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00965" y="1710000"/>
            <a:ext cx="5626800" cy="39989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213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 + headings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07A87-9762-46A5-A1BF-60907C2C37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noProof="0"/>
              <a:t>Click to add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EE70F8-6350-4489-8BF1-B1E111BCAB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0CCAD9-3BB6-43FD-8F71-48FD58809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0E6D9E-AC7D-4CD8-9A1B-DC502AAB0B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5626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nb-NO" noProof="0"/>
              <a:t>Click to add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F252CF9-0987-4CBA-8CC7-B6582ECA239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5626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FAA4903-9221-4FF9-912C-268A8584F3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2800" y="1710000"/>
            <a:ext cx="5626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3F8654F-9C23-4A2E-AF1D-7C6743D88CE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02363" y="2376488"/>
            <a:ext cx="5626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683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ECC06-0E64-440D-9CE8-5164D16518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Click to add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90BAE0-3503-40B7-97FF-3BBA5C4DD7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42D4FE-2A34-4C36-A765-CE00B9912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E4B3E9-7CA2-4847-B7BD-96957DE3022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0D5E0E-637F-4A32-A98F-3FE4ED81219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57618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6435609-FC5D-424F-A15C-A0856D1FFFF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54874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717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A919E3D3-0D4F-48CE-AB93-69E448E98470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64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nb-NO" noProof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Click to add 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929DC8-987C-4BF4-9A49-8F549F1F3D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363" y="4971600"/>
            <a:ext cx="3521075" cy="1022350"/>
          </a:xfrm>
        </p:spPr>
        <p:txBody>
          <a:bodyPr anchor="b"/>
          <a:lstStyle>
            <a:lvl1pPr>
              <a:spcBef>
                <a:spcPts val="600"/>
              </a:spcBef>
              <a:defRPr sz="1200">
                <a:solidFill>
                  <a:srgbClr val="FFFFFF"/>
                </a:solidFill>
              </a:defRPr>
            </a:lvl1pPr>
          </a:lstStyle>
          <a:p>
            <a:pPr lvl="0"/>
            <a:r>
              <a:rPr lang="nb-NO" noProof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71051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 + headings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5AEE3-9929-4A79-A968-8D4311BF5D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/>
          <a:p>
            <a:r>
              <a:rPr lang="nb-NO" noProof="0"/>
              <a:t>Click to add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AA155B-CCB9-45EF-83E7-A4F386C3D5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46BAB9-04B4-4317-A1F0-FDDB9A128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044888-1B05-4294-ABC2-A93A4A32E0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nb-NO" noProof="0"/>
              <a:t>Click to add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B8C48F8-FEC0-41E0-BBB9-68EC3003D7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59D2917-03D0-4000-AA1D-13CEEB10FB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57437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nb-NO" noProof="0"/>
              <a:t>Click to add text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DE23886-2490-491C-8436-F655BBCD8C9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57619" y="2376488"/>
            <a:ext cx="36720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1DA3C15-7E9D-4E22-895A-F50878BD33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54874" y="1710000"/>
            <a:ext cx="36720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nb-NO" noProof="0"/>
              <a:t>Click to add text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41F52C9-6836-4FC9-99EA-1BF6FF01DF3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154874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847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880B-B2A1-4343-8F1B-D11FAEA2A2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Click to add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1184D5-78E0-4646-8F38-C52C718FFF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802832-2B66-4562-9C71-D7D15073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F49FA9-6D89-44C4-B6C9-EA8D7FB7563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D1D924-231B-4C18-8E90-2DFF9C04EF0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272933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EF0024D-3708-4302-8C69-256AD759387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8550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3415997-1B6E-4BEC-B682-F9280D0D5E3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09807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885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 + headings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6C45C-9BBB-4B14-BC71-8D9593AF92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890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Click to add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CA3869-0626-4D7E-A07F-ED2B248D28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9845BF-B227-4307-81B9-E7C8FC57C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1A4FC7E-D91D-407A-BFBE-F405D6BBEA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3891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nb-NO" noProof="0"/>
              <a:t>Click to add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29916EF-EC2F-4137-B182-AA5508918E8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3891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A3CD5-4B7B-41AC-BFD5-7AA2D853D0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6582" y="1710000"/>
            <a:ext cx="2728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nb-NO" noProof="0"/>
              <a:t>Click to add text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5F727AD-E63B-412E-B986-D86DFE5EED2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456582" y="2376488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CEE6CD4-960B-4926-8A35-E8FF363F87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69273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nb-NO" noProof="0"/>
              <a:t>Click to add text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544BF1C-E9EC-43D2-A239-79E43B7C24C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85382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27027DC-FD56-4CD6-8B38-7C623A97D1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81965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nb-NO" noProof="0"/>
              <a:t>Click to add text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5513656D-7804-45C7-9561-4FFDBE1F523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98074" y="2376488"/>
            <a:ext cx="2728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580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EED13-8109-40D7-B85E-48D72364D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Click to add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60EB60-D174-4782-B63F-DCF2657E1B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4526FD-FB6E-4148-89B3-7D266E27B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5E99A7-B8B8-4860-8872-63A20BC4983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136CF45-35B9-4F30-93CE-11D7DC6AE4A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689691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190C909-262D-4930-924B-8C4285CF855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19019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18864E4-1D92-4544-8F52-1155810D792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348347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68E0E68-5345-4D62-8D07-AE58AE33067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677674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308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x content + headings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5C433-9252-44D6-8AA4-495DB59340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Click to add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6AA46E-1017-4823-B4EC-B35766CE6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1B86A-68D0-4D2D-A5CB-00F231C8B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4B8469-FF2E-4467-8E43-A49A3388A2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nb-NO" noProof="0"/>
              <a:t>Click to add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F0DDC14-9B67-4FE8-BC58-A70501A5344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007D028-2ECB-46AF-8517-CCF9C089D8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9691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nb-NO" noProof="0"/>
              <a:t>Click to add text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F1DDE75-E486-4A48-BDBB-2C2A5B5E64D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689419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7A506B6-1DA9-4CD7-9F56-C6BF2FDC18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9019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nb-NO" noProof="0"/>
              <a:t>Click to add text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F41FFAE-2857-4B94-916D-0210AE0A176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018838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C34C508-C3AF-422F-B1C7-A38F34513A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48347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nb-NO" noProof="0"/>
              <a:t>Click to add text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0D9455C4-8047-4B5B-B5BC-4A0379405BC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348257" y="2376488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AEAC907-A41C-4782-BCD8-2B8C0ADD42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77674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nb-NO" noProof="0"/>
              <a:t>Click to add text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056BBA8E-FD61-47C5-A779-B66918B4D327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677674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874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4F353-7CBB-4EBB-BB48-0DDB45E9B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Click to add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5794D1-DF29-4B89-9359-EE65C8A56A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772A83-22C7-42BE-87D1-B99FEC135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7B7932-7D06-4E7E-AF70-44D39F481C0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0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FB353AB-4D08-4BBD-91C2-E6A30A5F493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301295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4A6B5AF-EB3C-46C5-B212-27204822781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408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800475F-DBE2-47A0-89B9-1175EDD8427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183885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B5CE08A-01D2-488B-843A-CA3415AB732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12518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9BAB9BC-6F39-4494-87B4-04D45B7607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0066474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982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x content + headings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36FA1-AACD-4AC6-8977-227A1E8204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Click to add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9A02C0-437A-4731-B690-16D1AFCAA8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CC7B4E-73B3-4F33-A7FC-00F64BC9B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0764FD-7DA2-4FE5-A31B-6691075F46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nb-NO" noProof="0"/>
              <a:t>Click to add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BC0C4CA-E13F-460B-A188-81482902B70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05AA54-6669-4974-B1E8-3E58001D87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01295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nb-NO" noProof="0"/>
              <a:t>Click to add text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2A0DDBF-A8B7-4F77-B8D5-E6CF8FB015A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301295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793D7A9-75C8-4028-9CA8-F07E93F82E4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4080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nb-NO" noProof="0"/>
              <a:t>Click to add text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9B5E2A26-6C2A-419D-B4DC-291BA85B0C8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08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DE92C5F-EFFE-48BF-93E1-CC78EFCD29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3885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nb-NO" noProof="0"/>
              <a:t>Click to add text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3DA85A52-F7FD-4298-9AE5-CB80F4E3C6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83885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4E88849-5449-4627-813B-31B40F08F0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518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nb-NO" noProof="0"/>
              <a:t>Click to add text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9A7FC01F-A245-4C0F-BF24-3AAE6AC55C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12518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5CCD92EA-38A4-44E5-ADF7-78EA3D6DD0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66474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nb-NO" noProof="0"/>
              <a:t>Click to add text</a:t>
            </a:r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8317D903-C6B2-443C-A2F2-E7B672E08E3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0066474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089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98738-2E1C-4407-AE23-FC7C52247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noProof="0"/>
              <a:t>Click to add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DB932A-F9A4-4379-8F69-FA63BDFA24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347A58-42BF-4A47-A878-643A5CD27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30950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header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9" y="2258559"/>
            <a:ext cx="5643563" cy="198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nb-NO" noProof="0"/>
              <a:t>Click to add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59999" y="1713600"/>
            <a:ext cx="976676" cy="54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nb-NO" noProof="0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179992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shboard ex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6FF685-0455-410C-BAD6-9C18A6B827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2994E6-33EF-41B4-9B8F-14CDAEC3A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E51B97-D115-41B0-A593-DB194CD0637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000" y="432000"/>
            <a:ext cx="9536400" cy="5281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content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956DFF0-F399-4C7B-9862-88E481176C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62000" y="432000"/>
            <a:ext cx="1764000" cy="5281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704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CC213809-11F2-4FF6-8836-C61FDCCBA32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72000" y="1490400"/>
            <a:ext cx="7920000" cy="4500000"/>
          </a:xfrm>
        </p:spPr>
        <p:txBody>
          <a:bodyPr/>
          <a:lstStyle/>
          <a:p>
            <a:r>
              <a:rPr lang="nb-NO" noProof="0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EB514B-0857-4EBF-B042-2A3E81792E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533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Click to add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8F4C310-09FC-4B27-9FA2-5128CE9C60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7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Click to add 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B54B2-17FC-4F44-A549-93DE726BD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000" y="4971600"/>
            <a:ext cx="3519536" cy="1022713"/>
          </a:xfrm>
        </p:spPr>
        <p:txBody>
          <a:bodyPr anchor="b"/>
          <a:lstStyle>
            <a:lvl1pPr>
              <a:spcBef>
                <a:spcPts val="600"/>
              </a:spcBef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/>
              <a:t>Click to add text 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087B06F-69A6-4EAD-A196-9FC5E6C0FDA6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940724-CD0A-4966-9236-B1E83A63E8E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13475" y="1490401"/>
            <a:ext cx="63612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9" y="1708150"/>
            <a:ext cx="11466873" cy="4018118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9999" y="430717"/>
            <a:ext cx="11466875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6393509"/>
            <a:ext cx="4670778" cy="197792"/>
          </a:xfrm>
        </p:spPr>
        <p:txBody>
          <a:bodyPr anchor="ctr">
            <a:noAutofit/>
          </a:bodyPr>
          <a:lstStyle>
            <a:lvl1pPr>
              <a:spcBef>
                <a:spcPts val="600"/>
              </a:spcBef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266818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1708150"/>
            <a:ext cx="5626800" cy="4003200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Content Placeholder 35"/>
          <p:cNvSpPr>
            <a:spLocks noGrp="1"/>
          </p:cNvSpPr>
          <p:nvPr>
            <p:ph sz="quarter" idx="14" hasCustomPrompt="1"/>
          </p:nvPr>
        </p:nvSpPr>
        <p:spPr>
          <a:xfrm>
            <a:off x="6191574" y="1708150"/>
            <a:ext cx="5626800" cy="4003200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9999" y="430717"/>
            <a:ext cx="11466875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6393509"/>
            <a:ext cx="4670778" cy="197792"/>
          </a:xfrm>
        </p:spPr>
        <p:txBody>
          <a:bodyPr anchor="ctr">
            <a:noAutofit/>
          </a:bodyPr>
          <a:lstStyle>
            <a:lvl1pPr>
              <a:spcBef>
                <a:spcPts val="600"/>
              </a:spcBef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81533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59998" y="1708150"/>
            <a:ext cx="3679200" cy="4003675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251325" y="1708150"/>
            <a:ext cx="3679200" cy="4003675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8142653" y="1708150"/>
            <a:ext cx="3679200" cy="4003675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9999" y="430717"/>
            <a:ext cx="11466875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6393509"/>
            <a:ext cx="4670778" cy="197792"/>
          </a:xfrm>
        </p:spPr>
        <p:txBody>
          <a:bodyPr anchor="ctr">
            <a:noAutofit/>
          </a:bodyPr>
          <a:lstStyle>
            <a:lvl1pPr>
              <a:spcBef>
                <a:spcPts val="600"/>
              </a:spcBef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93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8" y="1708150"/>
            <a:ext cx="2714400" cy="4003675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275192" y="1708150"/>
            <a:ext cx="2714400" cy="4003675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190386" y="1708150"/>
            <a:ext cx="2714400" cy="4003675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 hasCustomPrompt="1"/>
          </p:nvPr>
        </p:nvSpPr>
        <p:spPr>
          <a:xfrm>
            <a:off x="9105580" y="1708150"/>
            <a:ext cx="2714400" cy="4003675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9999" y="430717"/>
            <a:ext cx="11466875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6096000" y="6393509"/>
            <a:ext cx="4670778" cy="197792"/>
          </a:xfrm>
        </p:spPr>
        <p:txBody>
          <a:bodyPr anchor="ctr">
            <a:noAutofit/>
          </a:bodyPr>
          <a:lstStyle>
            <a:lvl1pPr>
              <a:spcBef>
                <a:spcPts val="600"/>
              </a:spcBef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905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9999" y="430717"/>
            <a:ext cx="11466875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6393509"/>
            <a:ext cx="4670778" cy="197792"/>
          </a:xfrm>
        </p:spPr>
        <p:txBody>
          <a:bodyPr anchor="ctr">
            <a:noAutofit/>
          </a:bodyPr>
          <a:lstStyle>
            <a:lvl1pPr>
              <a:spcBef>
                <a:spcPts val="600"/>
              </a:spcBef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25815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9" y="2258559"/>
            <a:ext cx="5643563" cy="198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nb-NO" noProof="0"/>
              <a:t>Click to add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59999" y="1713600"/>
            <a:ext cx="976676" cy="54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nb-NO" noProof="0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240192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8" y="2257200"/>
            <a:ext cx="5643927" cy="198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nb-NO" noProof="0"/>
              <a:t>Click to add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60363" y="1713332"/>
            <a:ext cx="976312" cy="54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nb-NO" noProof="0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232493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596ED-8270-4BD9-9069-84F474882F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noProof="0"/>
              <a:t>Click to add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CA3A6B-089A-48DA-907F-9446B12760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873D13-8BEF-4470-A16D-19EDE6E7A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0105BF4-D562-44BF-BA5C-F9CA4C0FE9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nb-NO" noProof="0"/>
              <a:t>Click to add subtitle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01F0EAC-DF03-4553-8D22-C26B163DC97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0363" y="1710000"/>
            <a:ext cx="11466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96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 +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B7F44-1A9D-43CE-8B94-70E892BCC6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noProof="0"/>
              <a:t>Click to add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F0CD56-CDEF-4F99-82E9-F8344BA7D8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F17232-4933-4B44-AB0A-14F735246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A8CE99-0AD9-4D9C-9C09-47545620E9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11464925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nb-NO" noProof="0"/>
              <a:t>Click to add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CF1398-AEAE-44BE-B05F-E03B17EB921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1466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A51D583-D2F5-4206-82FD-3E7E687E5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910800"/>
            <a:ext cx="11466513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nb-NO" noProof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41348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667F2-B31E-4932-857C-E542EC7E0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noProof="0"/>
              <a:t>Click to add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86C412-8D9A-4518-BD82-093D1D70BD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8D1434-081E-42DD-A0E7-8AD211AD6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D24B38-2DD2-4BE4-A6BC-6AB461A6A6A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028BB49-92B7-4BBE-AD91-816AF9386D4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00965" y="1710000"/>
            <a:ext cx="5626800" cy="39989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9FAE1AF-1132-4B0D-8DC6-F52576CE68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910800"/>
            <a:ext cx="11466000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nb-NO" noProof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42129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tags" Target="../tags/tag9.xml"/><Relationship Id="rId2" Type="http://schemas.openxmlformats.org/officeDocument/2006/relationships/slideLayout" Target="../slideLayouts/slideLayout26.xml"/><Relationship Id="rId16" Type="http://schemas.openxmlformats.org/officeDocument/2006/relationships/tags" Target="../tags/tag8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34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.sv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Placeholder 1"/>
          <p:cNvSpPr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92" name="Text Placeholder 2"/>
          <p:cNvSpPr>
            <a:spLocks noGrp="1"/>
          </p:cNvSpPr>
          <p:nvPr>
            <p:ph type="body" idx="1"/>
          </p:nvPr>
        </p:nvSpPr>
        <p:spPr>
          <a:xfrm>
            <a:off x="359999" y="1710000"/>
            <a:ext cx="11466875" cy="399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-1143000" y="-600255"/>
            <a:ext cx="13680281" cy="6913023"/>
            <a:chOff x="-1143000" y="-600255"/>
            <a:chExt cx="13680281" cy="6913023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-256200" y="1710267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-256200" y="614382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-256200" y="342635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-256200" y="571447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 userDrawn="1"/>
          </p:nvSpPr>
          <p:spPr>
            <a:xfrm>
              <a:off x="-747711" y="164615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4.78cm</a:t>
              </a:r>
            </a:p>
          </p:txBody>
        </p:sp>
        <p:sp>
          <p:nvSpPr>
            <p:cNvPr id="54" name="TextBox 53"/>
            <p:cNvSpPr txBox="1"/>
            <p:nvPr userDrawn="1"/>
          </p:nvSpPr>
          <p:spPr>
            <a:xfrm>
              <a:off x="-747711" y="3357884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0 cm</a:t>
              </a:r>
            </a:p>
          </p:txBody>
        </p:sp>
        <p:sp>
          <p:nvSpPr>
            <p:cNvPr id="58" name="TextBox 57"/>
            <p:cNvSpPr txBox="1"/>
            <p:nvPr userDrawn="1"/>
          </p:nvSpPr>
          <p:spPr>
            <a:xfrm>
              <a:off x="-747711" y="5640188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6.35 cm</a:t>
              </a:r>
            </a:p>
          </p:txBody>
        </p:sp>
        <p:sp>
          <p:nvSpPr>
            <p:cNvPr id="60" name="TextBox 59"/>
            <p:cNvSpPr txBox="1"/>
            <p:nvPr userDrawn="1"/>
          </p:nvSpPr>
          <p:spPr>
            <a:xfrm>
              <a:off x="30480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15.93cm</a:t>
              </a:r>
            </a:p>
          </p:txBody>
        </p:sp>
        <p:sp>
          <p:nvSpPr>
            <p:cNvPr id="72" name="TextBox 71"/>
            <p:cNvSpPr txBox="1"/>
            <p:nvPr userDrawn="1"/>
          </p:nvSpPr>
          <p:spPr>
            <a:xfrm>
              <a:off x="11426031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15.93 cm</a:t>
              </a:r>
            </a:p>
          </p:txBody>
        </p:sp>
        <p:cxnSp>
          <p:nvCxnSpPr>
            <p:cNvPr id="5" name="Straight Connector 4"/>
            <p:cNvCxnSpPr/>
            <p:nvPr userDrawn="1"/>
          </p:nvCxnSpPr>
          <p:spPr>
            <a:xfrm>
              <a:off x="36158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 userDrawn="1"/>
          </p:nvSpPr>
          <p:spPr>
            <a:xfrm>
              <a:off x="-1143000" y="5763299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Content Bottom</a:t>
              </a:r>
            </a:p>
          </p:txBody>
        </p:sp>
        <p:sp>
          <p:nvSpPr>
            <p:cNvPr id="86" name="TextBox 85"/>
            <p:cNvSpPr txBox="1"/>
            <p:nvPr userDrawn="1"/>
          </p:nvSpPr>
          <p:spPr>
            <a:xfrm>
              <a:off x="-1143000" y="176926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Content Top</a:t>
              </a:r>
            </a:p>
          </p:txBody>
        </p:sp>
        <p:sp>
          <p:nvSpPr>
            <p:cNvPr id="88" name="TextBox 87"/>
            <p:cNvSpPr txBox="1"/>
            <p:nvPr userDrawn="1"/>
          </p:nvSpPr>
          <p:spPr>
            <a:xfrm>
              <a:off x="-590537" y="-438330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Left Margin</a:t>
              </a:r>
            </a:p>
          </p:txBody>
        </p:sp>
        <p:sp>
          <p:nvSpPr>
            <p:cNvPr id="89" name="TextBox 88"/>
            <p:cNvSpPr txBox="1"/>
            <p:nvPr userDrawn="1"/>
          </p:nvSpPr>
          <p:spPr>
            <a:xfrm>
              <a:off x="11898039" y="-438330"/>
              <a:ext cx="63924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Right Margin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6096000" y="-363357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5914719" y="-600255"/>
              <a:ext cx="36225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Middle </a:t>
              </a:r>
              <a:br>
                <a:rPr lang="en-GB" sz="800" dirty="0">
                  <a:solidFill>
                    <a:schemeClr val="tx1"/>
                  </a:solidFill>
                </a:rPr>
              </a:br>
              <a:r>
                <a:rPr lang="en-GB" sz="800" dirty="0">
                  <a:solidFill>
                    <a:schemeClr val="tx1"/>
                  </a:solidFill>
                </a:rPr>
                <a:t>0cm </a:t>
              </a:r>
            </a:p>
          </p:txBody>
        </p:sp>
        <p:sp>
          <p:nvSpPr>
            <p:cNvPr id="101" name="TextBox 100"/>
            <p:cNvSpPr txBox="1"/>
            <p:nvPr userDrawn="1"/>
          </p:nvSpPr>
          <p:spPr>
            <a:xfrm>
              <a:off x="5636264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4" name="Straight Connector 103"/>
            <p:cNvCxnSpPr/>
            <p:nvPr userDrawn="1"/>
          </p:nvCxnSpPr>
          <p:spPr>
            <a:xfrm>
              <a:off x="6000389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 userDrawn="1"/>
          </p:nvCxnSpPr>
          <p:spPr>
            <a:xfrm>
              <a:off x="619036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 userDrawn="1"/>
          </p:nvSpPr>
          <p:spPr>
            <a:xfrm>
              <a:off x="6191102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7" name="Straight Connector 106"/>
            <p:cNvCxnSpPr/>
            <p:nvPr userDrawn="1"/>
          </p:nvCxnSpPr>
          <p:spPr>
            <a:xfrm>
              <a:off x="11836111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 userDrawn="1"/>
          </p:nvCxnSpPr>
          <p:spPr>
            <a:xfrm>
              <a:off x="-256200" y="43082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 userDrawn="1"/>
          </p:nvSpPr>
          <p:spPr>
            <a:xfrm>
              <a:off x="-747711" y="404813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8.33cm</a:t>
              </a:r>
            </a:p>
          </p:txBody>
        </p:sp>
        <p:sp>
          <p:nvSpPr>
            <p:cNvPr id="110" name="TextBox 109"/>
            <p:cNvSpPr txBox="1"/>
            <p:nvPr userDrawn="1"/>
          </p:nvSpPr>
          <p:spPr>
            <a:xfrm>
              <a:off x="-1143000" y="527924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Title Top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925CEB6-6DDA-49BF-824C-CFA9D8A07E3F}"/>
                </a:ext>
              </a:extLst>
            </p:cNvPr>
            <p:cNvSpPr txBox="1"/>
            <p:nvPr userDrawn="1"/>
          </p:nvSpPr>
          <p:spPr>
            <a:xfrm>
              <a:off x="-747711" y="606654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7.54 cm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1658A23-15A2-4406-AF7E-89707B5575E7}"/>
                </a:ext>
              </a:extLst>
            </p:cNvPr>
            <p:cNvSpPr txBox="1"/>
            <p:nvPr userDrawn="1"/>
          </p:nvSpPr>
          <p:spPr>
            <a:xfrm>
              <a:off x="-1143000" y="618965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Image Bottom</a:t>
              </a:r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5639F-9E76-41B0-BB57-8F8A1F600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805F70E-6BF1-451B-AC5F-64819FD40883}"/>
              </a:ext>
            </a:extLst>
          </p:cNvPr>
          <p:cNvCxnSpPr>
            <a:cxnSpLocks/>
          </p:cNvCxnSpPr>
          <p:nvPr userDrawn="1">
            <p:custDataLst>
              <p:tags r:id="rId26"/>
            </p:custDataLst>
          </p:nvPr>
        </p:nvCxnSpPr>
        <p:spPr>
          <a:xfrm>
            <a:off x="360000" y="6120000"/>
            <a:ext cx="11474161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Graphic 36">
            <a:extLst>
              <a:ext uri="{FF2B5EF4-FFF2-40B4-BE49-F238E27FC236}">
                <a16:creationId xmlns:a16="http://schemas.microsoft.com/office/drawing/2014/main" id="{2CC2F24E-468A-4212-A014-115B799B0109}"/>
              </a:ext>
            </a:extLst>
          </p:cNvPr>
          <p:cNvPicPr>
            <a:picLocks noChangeAspect="1"/>
          </p:cNvPicPr>
          <p:nvPr userDrawn="1">
            <p:custDataLst>
              <p:tags r:id="rId27"/>
            </p:custDataLst>
          </p:nvPr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359999" y="6390412"/>
            <a:ext cx="1080272" cy="20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6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819" r:id="rId2"/>
    <p:sldLayoutId id="2147483821" r:id="rId3"/>
    <p:sldLayoutId id="2147483820" r:id="rId4"/>
    <p:sldLayoutId id="2147483697" r:id="rId5"/>
    <p:sldLayoutId id="2147483696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838" r:id="rId23"/>
    <p:sldLayoutId id="2147483842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100000"/>
        </a:lnSpc>
        <a:spcBef>
          <a:spcPts val="60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2160" userDrawn="1">
          <p15:clr>
            <a:srgbClr val="F26B43"/>
          </p15:clr>
        </p15:guide>
        <p15:guide id="14" pos="7453" userDrawn="1">
          <p15:clr>
            <a:srgbClr val="F26B43"/>
          </p15:clr>
        </p15:guide>
        <p15:guide id="28" orient="horz" pos="1076" userDrawn="1">
          <p15:clr>
            <a:srgbClr val="F26B43"/>
          </p15:clr>
        </p15:guide>
        <p15:guide id="29" orient="horz" pos="270" userDrawn="1">
          <p15:clr>
            <a:srgbClr val="F26B43"/>
          </p15:clr>
        </p15:guide>
        <p15:guide id="33" orient="horz" pos="3600" userDrawn="1">
          <p15:clr>
            <a:srgbClr val="F26B43"/>
          </p15:clr>
        </p15:guide>
        <p15:guide id="35" pos="228" userDrawn="1">
          <p15:clr>
            <a:srgbClr val="F26B43"/>
          </p15:clr>
        </p15:guide>
        <p15:guide id="36" pos="3840" userDrawn="1">
          <p15:clr>
            <a:srgbClr val="F26B43"/>
          </p15:clr>
        </p15:guide>
        <p15:guide id="37" pos="3782" userDrawn="1">
          <p15:clr>
            <a:srgbClr val="F26B43"/>
          </p15:clr>
        </p15:guide>
        <p15:guide id="38" pos="3900" userDrawn="1">
          <p15:clr>
            <a:srgbClr val="F26B43"/>
          </p15:clr>
        </p15:guide>
        <p15:guide id="39" orient="horz" pos="387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Placeholder 1"/>
          <p:cNvSpPr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b-NO" noProof="0"/>
              <a:t>Click to add title</a:t>
            </a:r>
          </a:p>
        </p:txBody>
      </p:sp>
      <p:sp>
        <p:nvSpPr>
          <p:cNvPr id="92" name="Text Placeholder 2"/>
          <p:cNvSpPr>
            <a:spLocks noGrp="1"/>
          </p:cNvSpPr>
          <p:nvPr>
            <p:ph type="body" idx="1"/>
          </p:nvPr>
        </p:nvSpPr>
        <p:spPr>
          <a:xfrm>
            <a:off x="359999" y="1710000"/>
            <a:ext cx="11466875" cy="399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5639F-9E76-41B0-BB57-8F8A1F600167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noProof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1FD9D1B-8E5A-447D-B2D0-15FF23DD7EDA}"/>
              </a:ext>
            </a:extLst>
          </p:cNvPr>
          <p:cNvCxnSpPr>
            <a:cxnSpLocks/>
          </p:cNvCxnSpPr>
          <p:nvPr userDrawn="1">
            <p:custDataLst>
              <p:tags r:id="rId16"/>
            </p:custDataLst>
          </p:nvPr>
        </p:nvCxnSpPr>
        <p:spPr>
          <a:xfrm>
            <a:off x="360000" y="6120000"/>
            <a:ext cx="11474161" cy="0"/>
          </a:xfrm>
          <a:prstGeom prst="line">
            <a:avLst/>
          </a:prstGeom>
          <a:ln w="38100">
            <a:solidFill>
              <a:srgbClr val="33333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7AF91A0-A869-4C9D-8D84-C843E57FF9C6}"/>
              </a:ext>
            </a:extLst>
          </p:cNvPr>
          <p:cNvGrpSpPr/>
          <p:nvPr userDrawn="1"/>
        </p:nvGrpSpPr>
        <p:grpSpPr>
          <a:xfrm>
            <a:off x="-1143000" y="-600255"/>
            <a:ext cx="13680281" cy="6916199"/>
            <a:chOff x="-1143000" y="-600255"/>
            <a:chExt cx="13680281" cy="6916199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-256200" y="1710267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-256200" y="342635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-256200" y="571447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 userDrawn="1"/>
          </p:nvSpPr>
          <p:spPr>
            <a:xfrm>
              <a:off x="-747711" y="164615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4.78cm</a:t>
              </a:r>
            </a:p>
          </p:txBody>
        </p:sp>
        <p:sp>
          <p:nvSpPr>
            <p:cNvPr id="54" name="TextBox 53"/>
            <p:cNvSpPr txBox="1"/>
            <p:nvPr userDrawn="1"/>
          </p:nvSpPr>
          <p:spPr>
            <a:xfrm>
              <a:off x="-747711" y="3357884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0 cm</a:t>
              </a:r>
            </a:p>
          </p:txBody>
        </p:sp>
        <p:sp>
          <p:nvSpPr>
            <p:cNvPr id="58" name="TextBox 57"/>
            <p:cNvSpPr txBox="1"/>
            <p:nvPr userDrawn="1"/>
          </p:nvSpPr>
          <p:spPr>
            <a:xfrm>
              <a:off x="-747711" y="5640188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6.35 cm</a:t>
              </a:r>
            </a:p>
          </p:txBody>
        </p:sp>
        <p:sp>
          <p:nvSpPr>
            <p:cNvPr id="60" name="TextBox 59"/>
            <p:cNvSpPr txBox="1"/>
            <p:nvPr userDrawn="1"/>
          </p:nvSpPr>
          <p:spPr>
            <a:xfrm>
              <a:off x="30480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15.93cm</a:t>
              </a:r>
            </a:p>
          </p:txBody>
        </p:sp>
        <p:sp>
          <p:nvSpPr>
            <p:cNvPr id="72" name="TextBox 71"/>
            <p:cNvSpPr txBox="1"/>
            <p:nvPr userDrawn="1"/>
          </p:nvSpPr>
          <p:spPr>
            <a:xfrm>
              <a:off x="11426031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15.93 cm</a:t>
              </a:r>
            </a:p>
          </p:txBody>
        </p:sp>
        <p:cxnSp>
          <p:nvCxnSpPr>
            <p:cNvPr id="5" name="Straight Connector 4"/>
            <p:cNvCxnSpPr/>
            <p:nvPr userDrawn="1"/>
          </p:nvCxnSpPr>
          <p:spPr>
            <a:xfrm>
              <a:off x="36158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 userDrawn="1"/>
          </p:nvSpPr>
          <p:spPr>
            <a:xfrm>
              <a:off x="-1143000" y="5763299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Content Bottom</a:t>
              </a:r>
            </a:p>
          </p:txBody>
        </p:sp>
        <p:sp>
          <p:nvSpPr>
            <p:cNvPr id="86" name="TextBox 85"/>
            <p:cNvSpPr txBox="1"/>
            <p:nvPr userDrawn="1"/>
          </p:nvSpPr>
          <p:spPr>
            <a:xfrm>
              <a:off x="-1143000" y="176926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Content Top</a:t>
              </a:r>
            </a:p>
          </p:txBody>
        </p:sp>
        <p:sp>
          <p:nvSpPr>
            <p:cNvPr id="88" name="TextBox 87"/>
            <p:cNvSpPr txBox="1"/>
            <p:nvPr userDrawn="1"/>
          </p:nvSpPr>
          <p:spPr>
            <a:xfrm>
              <a:off x="-590537" y="-438330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Left Margin</a:t>
              </a:r>
            </a:p>
          </p:txBody>
        </p:sp>
        <p:sp>
          <p:nvSpPr>
            <p:cNvPr id="89" name="TextBox 88"/>
            <p:cNvSpPr txBox="1"/>
            <p:nvPr userDrawn="1"/>
          </p:nvSpPr>
          <p:spPr>
            <a:xfrm>
              <a:off x="11898039" y="-438330"/>
              <a:ext cx="63924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Right Margin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6096000" y="-363357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5914719" y="-600255"/>
              <a:ext cx="36225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Middle </a:t>
              </a:r>
              <a:br>
                <a:rPr lang="en-GB" sz="800" dirty="0">
                  <a:solidFill>
                    <a:schemeClr val="tx1"/>
                  </a:solidFill>
                </a:rPr>
              </a:br>
              <a:r>
                <a:rPr lang="en-GB" sz="800" dirty="0">
                  <a:solidFill>
                    <a:schemeClr val="tx1"/>
                  </a:solidFill>
                </a:rPr>
                <a:t>0cm </a:t>
              </a:r>
            </a:p>
          </p:txBody>
        </p:sp>
        <p:sp>
          <p:nvSpPr>
            <p:cNvPr id="101" name="TextBox 100"/>
            <p:cNvSpPr txBox="1"/>
            <p:nvPr userDrawn="1"/>
          </p:nvSpPr>
          <p:spPr>
            <a:xfrm>
              <a:off x="5636264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4" name="Straight Connector 103"/>
            <p:cNvCxnSpPr/>
            <p:nvPr userDrawn="1"/>
          </p:nvCxnSpPr>
          <p:spPr>
            <a:xfrm>
              <a:off x="6000389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 userDrawn="1"/>
          </p:nvCxnSpPr>
          <p:spPr>
            <a:xfrm>
              <a:off x="619036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 userDrawn="1"/>
          </p:nvSpPr>
          <p:spPr>
            <a:xfrm>
              <a:off x="6191102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7" name="Straight Connector 106"/>
            <p:cNvCxnSpPr/>
            <p:nvPr userDrawn="1"/>
          </p:nvCxnSpPr>
          <p:spPr>
            <a:xfrm>
              <a:off x="11836111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 userDrawn="1"/>
          </p:nvCxnSpPr>
          <p:spPr>
            <a:xfrm>
              <a:off x="-256200" y="43082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 userDrawn="1"/>
          </p:nvSpPr>
          <p:spPr>
            <a:xfrm>
              <a:off x="-747711" y="404813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8.33cm</a:t>
              </a:r>
            </a:p>
          </p:txBody>
        </p:sp>
        <p:sp>
          <p:nvSpPr>
            <p:cNvPr id="110" name="TextBox 109"/>
            <p:cNvSpPr txBox="1"/>
            <p:nvPr userDrawn="1"/>
          </p:nvSpPr>
          <p:spPr>
            <a:xfrm>
              <a:off x="-1143000" y="527924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Title Top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C819980-719E-42BA-84AA-491FF69717D9}"/>
                </a:ext>
              </a:extLst>
            </p:cNvPr>
            <p:cNvCxnSpPr/>
            <p:nvPr userDrawn="1"/>
          </p:nvCxnSpPr>
          <p:spPr>
            <a:xfrm>
              <a:off x="-256200" y="6145408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D636BE3-4FEE-45BA-A183-BCB80C007E10}"/>
                </a:ext>
              </a:extLst>
            </p:cNvPr>
            <p:cNvSpPr txBox="1"/>
            <p:nvPr userDrawn="1"/>
          </p:nvSpPr>
          <p:spPr>
            <a:xfrm>
              <a:off x="-747711" y="6069722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7.54 cm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2FC16A6-CA4F-4B0F-B25C-7772D09D7351}"/>
                </a:ext>
              </a:extLst>
            </p:cNvPr>
            <p:cNvSpPr txBox="1"/>
            <p:nvPr userDrawn="1"/>
          </p:nvSpPr>
          <p:spPr>
            <a:xfrm>
              <a:off x="-1143000" y="6192833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Image Bottom</a:t>
              </a:r>
            </a:p>
          </p:txBody>
        </p:sp>
      </p:grpSp>
      <p:pic>
        <p:nvPicPr>
          <p:cNvPr id="38" name="Graphic 37">
            <a:extLst>
              <a:ext uri="{FF2B5EF4-FFF2-40B4-BE49-F238E27FC236}">
                <a16:creationId xmlns:a16="http://schemas.microsoft.com/office/drawing/2014/main" id="{BDB25C72-3FD4-461E-BCBE-96F525FA2297}"/>
              </a:ext>
            </a:extLst>
          </p:cNvPr>
          <p:cNvPicPr>
            <a:picLocks noChangeAspect="1"/>
          </p:cNvPicPr>
          <p:nvPr userDrawn="1">
            <p:custDataLst>
              <p:tags r:id="rId17"/>
            </p:custDataLst>
          </p:nvPr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59999" y="6390412"/>
            <a:ext cx="1080272" cy="20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036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800" r:id="rId13"/>
    <p:sldLayoutId id="2147483841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100000"/>
        </a:lnSpc>
        <a:spcBef>
          <a:spcPts val="60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2160">
          <p15:clr>
            <a:srgbClr val="F26B43"/>
          </p15:clr>
        </p15:guide>
        <p15:guide id="14" pos="7453">
          <p15:clr>
            <a:srgbClr val="F26B43"/>
          </p15:clr>
        </p15:guide>
        <p15:guide id="28" orient="horz" pos="1076">
          <p15:clr>
            <a:srgbClr val="F26B43"/>
          </p15:clr>
        </p15:guide>
        <p15:guide id="29" orient="horz" pos="270">
          <p15:clr>
            <a:srgbClr val="F26B43"/>
          </p15:clr>
        </p15:guide>
        <p15:guide id="33" orient="horz" pos="3600">
          <p15:clr>
            <a:srgbClr val="F26B43"/>
          </p15:clr>
        </p15:guide>
        <p15:guide id="35" pos="228">
          <p15:clr>
            <a:srgbClr val="F26B43"/>
          </p15:clr>
        </p15:guide>
        <p15:guide id="36" pos="3840">
          <p15:clr>
            <a:srgbClr val="F26B43"/>
          </p15:clr>
        </p15:guide>
        <p15:guide id="37" pos="3782">
          <p15:clr>
            <a:srgbClr val="F26B43"/>
          </p15:clr>
        </p15:guide>
        <p15:guide id="38" pos="3900">
          <p15:clr>
            <a:srgbClr val="F26B43"/>
          </p15:clr>
        </p15:guide>
        <p15:guide id="39" orient="horz" pos="387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Placeholder 1"/>
          <p:cNvSpPr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b-NO" noProof="0"/>
              <a:t>Click to add title</a:t>
            </a:r>
          </a:p>
        </p:txBody>
      </p:sp>
      <p:sp>
        <p:nvSpPr>
          <p:cNvPr id="92" name="Text Placeholder 2"/>
          <p:cNvSpPr>
            <a:spLocks noGrp="1"/>
          </p:cNvSpPr>
          <p:nvPr>
            <p:ph type="body" idx="1"/>
          </p:nvPr>
        </p:nvSpPr>
        <p:spPr>
          <a:xfrm>
            <a:off x="359999" y="1710000"/>
            <a:ext cx="11466875" cy="399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noProof="0"/>
              <a:t>Click to add text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-1143000" y="-600255"/>
            <a:ext cx="13680281" cy="6720255"/>
            <a:chOff x="-1143000" y="-600255"/>
            <a:chExt cx="13680281" cy="6720255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-256200" y="1710267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-256200" y="612000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-256200" y="342635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-256200" y="571447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 userDrawn="1"/>
          </p:nvSpPr>
          <p:spPr>
            <a:xfrm>
              <a:off x="-747711" y="164615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4.78cm</a:t>
              </a:r>
            </a:p>
          </p:txBody>
        </p:sp>
        <p:sp>
          <p:nvSpPr>
            <p:cNvPr id="54" name="TextBox 53"/>
            <p:cNvSpPr txBox="1"/>
            <p:nvPr userDrawn="1"/>
          </p:nvSpPr>
          <p:spPr>
            <a:xfrm>
              <a:off x="-747711" y="3357884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0 cm</a:t>
              </a:r>
            </a:p>
          </p:txBody>
        </p:sp>
        <p:sp>
          <p:nvSpPr>
            <p:cNvPr id="58" name="TextBox 57"/>
            <p:cNvSpPr txBox="1"/>
            <p:nvPr userDrawn="1"/>
          </p:nvSpPr>
          <p:spPr>
            <a:xfrm>
              <a:off x="-747711" y="5640188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6.35 cm</a:t>
              </a:r>
            </a:p>
          </p:txBody>
        </p:sp>
        <p:sp>
          <p:nvSpPr>
            <p:cNvPr id="60" name="TextBox 59"/>
            <p:cNvSpPr txBox="1"/>
            <p:nvPr userDrawn="1"/>
          </p:nvSpPr>
          <p:spPr>
            <a:xfrm>
              <a:off x="30480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15.93cm</a:t>
              </a:r>
            </a:p>
          </p:txBody>
        </p:sp>
        <p:sp>
          <p:nvSpPr>
            <p:cNvPr id="72" name="TextBox 71"/>
            <p:cNvSpPr txBox="1"/>
            <p:nvPr userDrawn="1"/>
          </p:nvSpPr>
          <p:spPr>
            <a:xfrm>
              <a:off x="11426031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15.93 cm</a:t>
              </a:r>
            </a:p>
          </p:txBody>
        </p:sp>
        <p:cxnSp>
          <p:nvCxnSpPr>
            <p:cNvPr id="5" name="Straight Connector 4"/>
            <p:cNvCxnSpPr/>
            <p:nvPr userDrawn="1"/>
          </p:nvCxnSpPr>
          <p:spPr>
            <a:xfrm>
              <a:off x="36158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 userDrawn="1"/>
          </p:nvSpPr>
          <p:spPr>
            <a:xfrm>
              <a:off x="-1143000" y="5763299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Content Bottom</a:t>
              </a:r>
            </a:p>
          </p:txBody>
        </p:sp>
        <p:sp>
          <p:nvSpPr>
            <p:cNvPr id="86" name="TextBox 85"/>
            <p:cNvSpPr txBox="1"/>
            <p:nvPr userDrawn="1"/>
          </p:nvSpPr>
          <p:spPr>
            <a:xfrm>
              <a:off x="-1143000" y="176926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Content Top</a:t>
              </a:r>
            </a:p>
          </p:txBody>
        </p:sp>
        <p:sp>
          <p:nvSpPr>
            <p:cNvPr id="88" name="TextBox 87"/>
            <p:cNvSpPr txBox="1"/>
            <p:nvPr userDrawn="1"/>
          </p:nvSpPr>
          <p:spPr>
            <a:xfrm>
              <a:off x="-590537" y="-438330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Left Margin</a:t>
              </a:r>
            </a:p>
          </p:txBody>
        </p:sp>
        <p:sp>
          <p:nvSpPr>
            <p:cNvPr id="89" name="TextBox 88"/>
            <p:cNvSpPr txBox="1"/>
            <p:nvPr userDrawn="1"/>
          </p:nvSpPr>
          <p:spPr>
            <a:xfrm>
              <a:off x="11898039" y="-438330"/>
              <a:ext cx="63924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Right Margin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6096000" y="-363357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5914719" y="-600255"/>
              <a:ext cx="36225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Middle </a:t>
              </a:r>
              <a:br>
                <a:rPr lang="en-GB" sz="800" dirty="0">
                  <a:solidFill>
                    <a:schemeClr val="tx1"/>
                  </a:solidFill>
                </a:rPr>
              </a:br>
              <a:r>
                <a:rPr lang="en-GB" sz="800" dirty="0">
                  <a:solidFill>
                    <a:schemeClr val="tx1"/>
                  </a:solidFill>
                </a:rPr>
                <a:t>0cm </a:t>
              </a:r>
            </a:p>
          </p:txBody>
        </p:sp>
        <p:sp>
          <p:nvSpPr>
            <p:cNvPr id="101" name="TextBox 100"/>
            <p:cNvSpPr txBox="1"/>
            <p:nvPr userDrawn="1"/>
          </p:nvSpPr>
          <p:spPr>
            <a:xfrm>
              <a:off x="5636264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4" name="Straight Connector 103"/>
            <p:cNvCxnSpPr/>
            <p:nvPr userDrawn="1"/>
          </p:nvCxnSpPr>
          <p:spPr>
            <a:xfrm>
              <a:off x="6000389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 userDrawn="1"/>
          </p:nvCxnSpPr>
          <p:spPr>
            <a:xfrm>
              <a:off x="619036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 userDrawn="1"/>
          </p:nvSpPr>
          <p:spPr>
            <a:xfrm>
              <a:off x="6191102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7" name="Straight Connector 106"/>
            <p:cNvCxnSpPr/>
            <p:nvPr userDrawn="1"/>
          </p:nvCxnSpPr>
          <p:spPr>
            <a:xfrm>
              <a:off x="11836111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 userDrawn="1"/>
          </p:nvCxnSpPr>
          <p:spPr>
            <a:xfrm>
              <a:off x="-256200" y="43082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 userDrawn="1"/>
          </p:nvSpPr>
          <p:spPr>
            <a:xfrm>
              <a:off x="-747711" y="404813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8.33cm</a:t>
              </a:r>
            </a:p>
          </p:txBody>
        </p:sp>
        <p:sp>
          <p:nvSpPr>
            <p:cNvPr id="110" name="TextBox 109"/>
            <p:cNvSpPr txBox="1"/>
            <p:nvPr userDrawn="1"/>
          </p:nvSpPr>
          <p:spPr>
            <a:xfrm>
              <a:off x="-1143000" y="527924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Title Top</a:t>
              </a:r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5639F-9E76-41B0-BB57-8F8A1F600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noProof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B75DB98-1BD1-4926-8750-16657B153BE4}"/>
              </a:ext>
            </a:extLst>
          </p:cNvPr>
          <p:cNvCxnSpPr>
            <a:cxnSpLocks/>
          </p:cNvCxnSpPr>
          <p:nvPr userDrawn="1"/>
        </p:nvCxnSpPr>
        <p:spPr>
          <a:xfrm>
            <a:off x="360000" y="6120000"/>
            <a:ext cx="11474161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Graphic 33">
            <a:extLst>
              <a:ext uri="{FF2B5EF4-FFF2-40B4-BE49-F238E27FC236}">
                <a16:creationId xmlns:a16="http://schemas.microsoft.com/office/drawing/2014/main" id="{D3E635D0-BA07-4485-8050-85E8C801F8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9999" y="6390412"/>
            <a:ext cx="1080272" cy="20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071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100000"/>
        </a:lnSpc>
        <a:spcBef>
          <a:spcPts val="60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2160">
          <p15:clr>
            <a:srgbClr val="F26B43"/>
          </p15:clr>
        </p15:guide>
        <p15:guide id="14" pos="7453">
          <p15:clr>
            <a:srgbClr val="F26B43"/>
          </p15:clr>
        </p15:guide>
        <p15:guide id="28" orient="horz" pos="1076">
          <p15:clr>
            <a:srgbClr val="F26B43"/>
          </p15:clr>
        </p15:guide>
        <p15:guide id="29" orient="horz" pos="270">
          <p15:clr>
            <a:srgbClr val="F26B43"/>
          </p15:clr>
        </p15:guide>
        <p15:guide id="33" orient="horz" pos="3600">
          <p15:clr>
            <a:srgbClr val="F26B43"/>
          </p15:clr>
        </p15:guide>
        <p15:guide id="35" pos="228">
          <p15:clr>
            <a:srgbClr val="F26B43"/>
          </p15:clr>
        </p15:guide>
        <p15:guide id="36" pos="3840">
          <p15:clr>
            <a:srgbClr val="F26B43"/>
          </p15:clr>
        </p15:guide>
        <p15:guide id="37" pos="3782">
          <p15:clr>
            <a:srgbClr val="F26B43"/>
          </p15:clr>
        </p15:guide>
        <p15:guide id="38" pos="390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43000" y="-438330"/>
            <a:ext cx="13716000" cy="6621721"/>
            <a:chOff x="-1143000" y="-438330"/>
            <a:chExt cx="13716000" cy="6621721"/>
          </a:xfrm>
        </p:grpSpPr>
        <p:cxnSp>
          <p:nvCxnSpPr>
            <p:cNvPr id="12" name="Straight Connector 11"/>
            <p:cNvCxnSpPr/>
            <p:nvPr userDrawn="1"/>
          </p:nvCxnSpPr>
          <p:spPr>
            <a:xfrm>
              <a:off x="11826875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>
              <a:off x="-256200" y="1138238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-256200" y="1710267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-256200" y="612000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 userDrawn="1"/>
          </p:nvSpPr>
          <p:spPr>
            <a:xfrm>
              <a:off x="-747711" y="1075580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3.16cm</a:t>
              </a:r>
            </a:p>
          </p:txBody>
        </p:sp>
        <p:cxnSp>
          <p:nvCxnSpPr>
            <p:cNvPr id="21" name="Straight Connector 20"/>
            <p:cNvCxnSpPr/>
            <p:nvPr userDrawn="1"/>
          </p:nvCxnSpPr>
          <p:spPr>
            <a:xfrm>
              <a:off x="-256200" y="2282296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-256200" y="2854325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-256200" y="342635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-256200" y="3998383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-256200" y="4570412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-256200" y="5142441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-256200" y="571447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114935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2120034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309071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406140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5032086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600277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>
            <a:xfrm>
              <a:off x="6973454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794413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891482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>
            <a:xfrm>
              <a:off x="9885506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>
              <a:off x="1085619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>
              <a:off x="1104900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>
              <a:off x="1007727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>
              <a:off x="9105543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>
            <a:xfrm>
              <a:off x="8133816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>
            <a:xfrm>
              <a:off x="7162089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>
            <a:xfrm>
              <a:off x="619036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 userDrawn="1"/>
          </p:nvCxnSpPr>
          <p:spPr>
            <a:xfrm>
              <a:off x="5218635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 userDrawn="1"/>
          </p:nvCxnSpPr>
          <p:spPr>
            <a:xfrm>
              <a:off x="424690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 userDrawn="1"/>
          </p:nvCxnSpPr>
          <p:spPr>
            <a:xfrm>
              <a:off x="3275181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 userDrawn="1"/>
          </p:nvCxnSpPr>
          <p:spPr>
            <a:xfrm>
              <a:off x="2303454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 userDrawn="1"/>
          </p:nvCxnSpPr>
          <p:spPr>
            <a:xfrm>
              <a:off x="1331727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 userDrawn="1"/>
          </p:nvSpPr>
          <p:spPr>
            <a:xfrm>
              <a:off x="-747711" y="164615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4.75cm</a:t>
              </a:r>
            </a:p>
          </p:txBody>
        </p:sp>
        <p:sp>
          <p:nvSpPr>
            <p:cNvPr id="52" name="TextBox 51"/>
            <p:cNvSpPr txBox="1"/>
            <p:nvPr userDrawn="1"/>
          </p:nvSpPr>
          <p:spPr>
            <a:xfrm>
              <a:off x="-747711" y="2216732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6.34cm</a:t>
              </a:r>
            </a:p>
          </p:txBody>
        </p:sp>
        <p:sp>
          <p:nvSpPr>
            <p:cNvPr id="53" name="TextBox 52"/>
            <p:cNvSpPr txBox="1"/>
            <p:nvPr userDrawn="1"/>
          </p:nvSpPr>
          <p:spPr>
            <a:xfrm>
              <a:off x="-747711" y="2787308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7.93cm</a:t>
              </a:r>
            </a:p>
          </p:txBody>
        </p:sp>
        <p:sp>
          <p:nvSpPr>
            <p:cNvPr id="54" name="TextBox 53"/>
            <p:cNvSpPr txBox="1"/>
            <p:nvPr userDrawn="1"/>
          </p:nvSpPr>
          <p:spPr>
            <a:xfrm>
              <a:off x="-747711" y="3357884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9.52cm</a:t>
              </a:r>
            </a:p>
          </p:txBody>
        </p:sp>
        <p:sp>
          <p:nvSpPr>
            <p:cNvPr id="55" name="TextBox 54"/>
            <p:cNvSpPr txBox="1"/>
            <p:nvPr userDrawn="1"/>
          </p:nvSpPr>
          <p:spPr>
            <a:xfrm>
              <a:off x="-747711" y="3928460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11.11cm</a:t>
              </a:r>
            </a:p>
          </p:txBody>
        </p:sp>
        <p:sp>
          <p:nvSpPr>
            <p:cNvPr id="56" name="TextBox 55"/>
            <p:cNvSpPr txBox="1"/>
            <p:nvPr userDrawn="1"/>
          </p:nvSpPr>
          <p:spPr>
            <a:xfrm>
              <a:off x="-747711" y="44990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12.70cm</a:t>
              </a:r>
            </a:p>
          </p:txBody>
        </p:sp>
        <p:sp>
          <p:nvSpPr>
            <p:cNvPr id="57" name="TextBox 56"/>
            <p:cNvSpPr txBox="1"/>
            <p:nvPr userDrawn="1"/>
          </p:nvSpPr>
          <p:spPr>
            <a:xfrm>
              <a:off x="-747711" y="5069612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14.29cm</a:t>
              </a:r>
            </a:p>
          </p:txBody>
        </p:sp>
        <p:sp>
          <p:nvSpPr>
            <p:cNvPr id="58" name="TextBox 57"/>
            <p:cNvSpPr txBox="1"/>
            <p:nvPr userDrawn="1"/>
          </p:nvSpPr>
          <p:spPr>
            <a:xfrm>
              <a:off x="-747711" y="5640188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15.87cm</a:t>
              </a:r>
            </a:p>
          </p:txBody>
        </p:sp>
        <p:sp>
          <p:nvSpPr>
            <p:cNvPr id="59" name="TextBox 58"/>
            <p:cNvSpPr txBox="1"/>
            <p:nvPr userDrawn="1"/>
          </p:nvSpPr>
          <p:spPr>
            <a:xfrm>
              <a:off x="-747711" y="6060280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17.00cm</a:t>
              </a:r>
            </a:p>
          </p:txBody>
        </p:sp>
        <p:sp>
          <p:nvSpPr>
            <p:cNvPr id="60" name="TextBox 59"/>
            <p:cNvSpPr txBox="1"/>
            <p:nvPr userDrawn="1"/>
          </p:nvSpPr>
          <p:spPr>
            <a:xfrm>
              <a:off x="30480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1.00cm</a:t>
              </a:r>
            </a:p>
          </p:txBody>
        </p:sp>
        <p:sp>
          <p:nvSpPr>
            <p:cNvPr id="61" name="TextBox 60"/>
            <p:cNvSpPr txBox="1"/>
            <p:nvPr userDrawn="1"/>
          </p:nvSpPr>
          <p:spPr>
            <a:xfrm>
              <a:off x="1276838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3.70cm</a:t>
              </a:r>
            </a:p>
          </p:txBody>
        </p:sp>
        <p:sp>
          <p:nvSpPr>
            <p:cNvPr id="62" name="TextBox 61"/>
            <p:cNvSpPr txBox="1"/>
            <p:nvPr userDrawn="1"/>
          </p:nvSpPr>
          <p:spPr>
            <a:xfrm>
              <a:off x="2248876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6.40cm</a:t>
              </a:r>
            </a:p>
          </p:txBody>
        </p:sp>
        <p:sp>
          <p:nvSpPr>
            <p:cNvPr id="63" name="TextBox 62"/>
            <p:cNvSpPr txBox="1"/>
            <p:nvPr userDrawn="1"/>
          </p:nvSpPr>
          <p:spPr>
            <a:xfrm>
              <a:off x="3220914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9.10cm</a:t>
              </a:r>
            </a:p>
          </p:txBody>
        </p:sp>
        <p:sp>
          <p:nvSpPr>
            <p:cNvPr id="64" name="TextBox 63"/>
            <p:cNvSpPr txBox="1"/>
            <p:nvPr userDrawn="1"/>
          </p:nvSpPr>
          <p:spPr>
            <a:xfrm>
              <a:off x="4192952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11.80cm</a:t>
              </a:r>
            </a:p>
          </p:txBody>
        </p:sp>
        <p:sp>
          <p:nvSpPr>
            <p:cNvPr id="65" name="TextBox 64"/>
            <p:cNvSpPr txBox="1"/>
            <p:nvPr userDrawn="1"/>
          </p:nvSpPr>
          <p:spPr>
            <a:xfrm>
              <a:off x="516499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14.50cm</a:t>
              </a:r>
            </a:p>
          </p:txBody>
        </p:sp>
        <p:sp>
          <p:nvSpPr>
            <p:cNvPr id="66" name="TextBox 65"/>
            <p:cNvSpPr txBox="1"/>
            <p:nvPr userDrawn="1"/>
          </p:nvSpPr>
          <p:spPr>
            <a:xfrm>
              <a:off x="6137028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17.20cm</a:t>
              </a:r>
            </a:p>
          </p:txBody>
        </p:sp>
        <p:sp>
          <p:nvSpPr>
            <p:cNvPr id="67" name="TextBox 66"/>
            <p:cNvSpPr txBox="1"/>
            <p:nvPr userDrawn="1"/>
          </p:nvSpPr>
          <p:spPr>
            <a:xfrm>
              <a:off x="7109066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9.90cm</a:t>
              </a:r>
            </a:p>
          </p:txBody>
        </p:sp>
        <p:sp>
          <p:nvSpPr>
            <p:cNvPr id="68" name="TextBox 67"/>
            <p:cNvSpPr txBox="1"/>
            <p:nvPr userDrawn="1"/>
          </p:nvSpPr>
          <p:spPr>
            <a:xfrm>
              <a:off x="8081104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22.60cm</a:t>
              </a:r>
            </a:p>
          </p:txBody>
        </p:sp>
        <p:sp>
          <p:nvSpPr>
            <p:cNvPr id="69" name="TextBox 68"/>
            <p:cNvSpPr txBox="1"/>
            <p:nvPr userDrawn="1"/>
          </p:nvSpPr>
          <p:spPr>
            <a:xfrm>
              <a:off x="9053142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25.30cm</a:t>
              </a:r>
            </a:p>
          </p:txBody>
        </p:sp>
        <p:sp>
          <p:nvSpPr>
            <p:cNvPr id="70" name="TextBox 69"/>
            <p:cNvSpPr txBox="1"/>
            <p:nvPr userDrawn="1"/>
          </p:nvSpPr>
          <p:spPr>
            <a:xfrm>
              <a:off x="1002518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27.99cm</a:t>
              </a:r>
            </a:p>
          </p:txBody>
        </p:sp>
        <p:sp>
          <p:nvSpPr>
            <p:cNvPr id="71" name="TextBox 70"/>
            <p:cNvSpPr txBox="1"/>
            <p:nvPr userDrawn="1"/>
          </p:nvSpPr>
          <p:spPr>
            <a:xfrm>
              <a:off x="10997215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30.69cm</a:t>
              </a:r>
            </a:p>
          </p:txBody>
        </p:sp>
        <p:sp>
          <p:nvSpPr>
            <p:cNvPr id="72" name="TextBox 71"/>
            <p:cNvSpPr txBox="1"/>
            <p:nvPr userDrawn="1"/>
          </p:nvSpPr>
          <p:spPr>
            <a:xfrm>
              <a:off x="1146175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32.85cm</a:t>
              </a:r>
            </a:p>
          </p:txBody>
        </p:sp>
        <p:sp>
          <p:nvSpPr>
            <p:cNvPr id="74" name="TextBox 73"/>
            <p:cNvSpPr txBox="1"/>
            <p:nvPr userDrawn="1"/>
          </p:nvSpPr>
          <p:spPr>
            <a:xfrm>
              <a:off x="1049078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30.16cm</a:t>
              </a:r>
            </a:p>
          </p:txBody>
        </p:sp>
        <p:sp>
          <p:nvSpPr>
            <p:cNvPr id="75" name="TextBox 74"/>
            <p:cNvSpPr txBox="1"/>
            <p:nvPr userDrawn="1"/>
          </p:nvSpPr>
          <p:spPr>
            <a:xfrm>
              <a:off x="9519807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27.46cm</a:t>
              </a:r>
            </a:p>
          </p:txBody>
        </p:sp>
        <p:sp>
          <p:nvSpPr>
            <p:cNvPr id="76" name="TextBox 75"/>
            <p:cNvSpPr txBox="1"/>
            <p:nvPr userDrawn="1"/>
          </p:nvSpPr>
          <p:spPr>
            <a:xfrm>
              <a:off x="8548834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24.76cm</a:t>
              </a:r>
            </a:p>
          </p:txBody>
        </p:sp>
        <p:sp>
          <p:nvSpPr>
            <p:cNvPr id="77" name="TextBox 76"/>
            <p:cNvSpPr txBox="1"/>
            <p:nvPr userDrawn="1"/>
          </p:nvSpPr>
          <p:spPr>
            <a:xfrm>
              <a:off x="7577861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22.07cm</a:t>
              </a:r>
            </a:p>
          </p:txBody>
        </p:sp>
        <p:sp>
          <p:nvSpPr>
            <p:cNvPr id="78" name="TextBox 77"/>
            <p:cNvSpPr txBox="1"/>
            <p:nvPr userDrawn="1"/>
          </p:nvSpPr>
          <p:spPr>
            <a:xfrm>
              <a:off x="6606888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19.37cm</a:t>
              </a:r>
            </a:p>
          </p:txBody>
        </p:sp>
        <p:sp>
          <p:nvSpPr>
            <p:cNvPr id="79" name="TextBox 78"/>
            <p:cNvSpPr txBox="1"/>
            <p:nvPr userDrawn="1"/>
          </p:nvSpPr>
          <p:spPr>
            <a:xfrm>
              <a:off x="5635915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16.67cm</a:t>
              </a:r>
            </a:p>
          </p:txBody>
        </p:sp>
        <p:sp>
          <p:nvSpPr>
            <p:cNvPr id="80" name="TextBox 79"/>
            <p:cNvSpPr txBox="1"/>
            <p:nvPr userDrawn="1"/>
          </p:nvSpPr>
          <p:spPr>
            <a:xfrm>
              <a:off x="4664942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13.98cm</a:t>
              </a:r>
            </a:p>
          </p:txBody>
        </p:sp>
        <p:sp>
          <p:nvSpPr>
            <p:cNvPr id="81" name="TextBox 80"/>
            <p:cNvSpPr txBox="1"/>
            <p:nvPr userDrawn="1"/>
          </p:nvSpPr>
          <p:spPr>
            <a:xfrm>
              <a:off x="3693969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11.28cm</a:t>
              </a:r>
            </a:p>
          </p:txBody>
        </p:sp>
        <p:sp>
          <p:nvSpPr>
            <p:cNvPr id="82" name="TextBox 81"/>
            <p:cNvSpPr txBox="1"/>
            <p:nvPr userDrawn="1"/>
          </p:nvSpPr>
          <p:spPr>
            <a:xfrm>
              <a:off x="2722996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8.59cm</a:t>
              </a:r>
            </a:p>
          </p:txBody>
        </p:sp>
        <p:sp>
          <p:nvSpPr>
            <p:cNvPr id="83" name="TextBox 82"/>
            <p:cNvSpPr txBox="1"/>
            <p:nvPr userDrawn="1"/>
          </p:nvSpPr>
          <p:spPr>
            <a:xfrm>
              <a:off x="1752023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5.89cm</a:t>
              </a:r>
            </a:p>
          </p:txBody>
        </p:sp>
        <p:sp>
          <p:nvSpPr>
            <p:cNvPr id="84" name="TextBox 83"/>
            <p:cNvSpPr txBox="1"/>
            <p:nvPr userDrawn="1"/>
          </p:nvSpPr>
          <p:spPr>
            <a:xfrm>
              <a:off x="78105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3.19cm</a:t>
              </a:r>
            </a:p>
          </p:txBody>
        </p:sp>
        <p:cxnSp>
          <p:nvCxnSpPr>
            <p:cNvPr id="5" name="Straight Connector 4"/>
            <p:cNvCxnSpPr/>
            <p:nvPr userDrawn="1"/>
          </p:nvCxnSpPr>
          <p:spPr>
            <a:xfrm>
              <a:off x="36000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 userDrawn="1"/>
          </p:nvSpPr>
          <p:spPr>
            <a:xfrm>
              <a:off x="-1143000" y="5763299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Content Bottom</a:t>
              </a:r>
            </a:p>
          </p:txBody>
        </p:sp>
        <p:sp>
          <p:nvSpPr>
            <p:cNvPr id="86" name="TextBox 85"/>
            <p:cNvSpPr txBox="1"/>
            <p:nvPr userDrawn="1"/>
          </p:nvSpPr>
          <p:spPr>
            <a:xfrm>
              <a:off x="-1143000" y="176926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Content Top</a:t>
              </a:r>
            </a:p>
          </p:txBody>
        </p:sp>
        <p:sp>
          <p:nvSpPr>
            <p:cNvPr id="87" name="TextBox 86"/>
            <p:cNvSpPr txBox="1"/>
            <p:nvPr userDrawn="1"/>
          </p:nvSpPr>
          <p:spPr>
            <a:xfrm>
              <a:off x="-1143000" y="1198691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Heading Baseline</a:t>
              </a:r>
            </a:p>
          </p:txBody>
        </p:sp>
        <p:sp>
          <p:nvSpPr>
            <p:cNvPr id="88" name="TextBox 87"/>
            <p:cNvSpPr txBox="1"/>
            <p:nvPr userDrawn="1"/>
          </p:nvSpPr>
          <p:spPr>
            <a:xfrm>
              <a:off x="-590537" y="-438330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 dirty="0">
                  <a:solidFill>
                    <a:schemeClr val="tx1"/>
                  </a:solidFill>
                </a:rPr>
                <a:t>Left Margin</a:t>
              </a:r>
            </a:p>
          </p:txBody>
        </p:sp>
        <p:sp>
          <p:nvSpPr>
            <p:cNvPr id="89" name="TextBox 88"/>
            <p:cNvSpPr txBox="1"/>
            <p:nvPr userDrawn="1"/>
          </p:nvSpPr>
          <p:spPr>
            <a:xfrm>
              <a:off x="11933758" y="-438330"/>
              <a:ext cx="63924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 dirty="0">
                  <a:solidFill>
                    <a:schemeClr val="tx1"/>
                  </a:solidFill>
                </a:rPr>
                <a:t>Right Margin</a:t>
              </a:r>
            </a:p>
          </p:txBody>
        </p:sp>
      </p:grpSp>
      <p:sp>
        <p:nvSpPr>
          <p:cNvPr id="91" name="Title Placeholder 1"/>
          <p:cNvSpPr>
            <a:spLocks noGrp="1"/>
          </p:cNvSpPr>
          <p:nvPr>
            <p:ph type="title"/>
          </p:nvPr>
        </p:nvSpPr>
        <p:spPr>
          <a:xfrm>
            <a:off x="359999" y="430718"/>
            <a:ext cx="11466875" cy="70434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92" name="Text Placeholder 2"/>
          <p:cNvSpPr>
            <a:spLocks noGrp="1"/>
          </p:cNvSpPr>
          <p:nvPr>
            <p:ph type="body" idx="1"/>
          </p:nvPr>
        </p:nvSpPr>
        <p:spPr>
          <a:xfrm>
            <a:off x="359999" y="1708150"/>
            <a:ext cx="11466875" cy="40036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4" name="Straight Connector 93"/>
          <p:cNvCxnSpPr/>
          <p:nvPr/>
        </p:nvCxnSpPr>
        <p:spPr>
          <a:xfrm>
            <a:off x="0" y="6124991"/>
            <a:ext cx="12193200" cy="0"/>
          </a:xfrm>
          <a:prstGeom prst="line">
            <a:avLst/>
          </a:prstGeom>
          <a:ln w="19050">
            <a:gradFill>
              <a:gsLst>
                <a:gs pos="0">
                  <a:srgbClr val="F2DA64"/>
                </a:gs>
                <a:gs pos="18000">
                  <a:srgbClr val="A27700"/>
                </a:gs>
                <a:gs pos="71000">
                  <a:srgbClr val="D7B446"/>
                </a:gs>
                <a:gs pos="51000">
                  <a:srgbClr val="F2DA64"/>
                </a:gs>
                <a:gs pos="100000">
                  <a:srgbClr val="987000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" name="Picture 95" descr="logo-03.png"/>
          <p:cNvPicPr>
            <a:picLocks noChangeAspect="1"/>
          </p:cNvPicPr>
          <p:nvPr/>
        </p:nvPicPr>
        <p:blipFill>
          <a:blip r:embed="rId7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73" y="6334125"/>
            <a:ext cx="4329415" cy="32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180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00000"/>
        </a:lnSpc>
        <a:spcBef>
          <a:spcPts val="60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1950" indent="-180975" algn="l" defTabSz="9144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2925" indent="-180975" algn="l" defTabSz="9144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1450" algn="l" defTabSz="9144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7">
          <p15:clr>
            <a:srgbClr val="A4A3A4"/>
          </p15:clr>
        </p15:guide>
        <p15:guide id="2" orient="horz" pos="2159">
          <p15:clr>
            <a:srgbClr val="A4A3A4"/>
          </p15:clr>
        </p15:guide>
        <p15:guide id="3" pos="725">
          <p15:clr>
            <a:srgbClr val="A4A3A4"/>
          </p15:clr>
        </p15:guide>
        <p15:guide id="4" pos="842">
          <p15:clr>
            <a:srgbClr val="A4A3A4"/>
          </p15:clr>
        </p15:guide>
        <p15:guide id="5" pos="1335">
          <p15:clr>
            <a:srgbClr val="A4A3A4"/>
          </p15:clr>
        </p15:guide>
        <p15:guide id="6" pos="1454">
          <p15:clr>
            <a:srgbClr val="A4A3A4"/>
          </p15:clr>
        </p15:guide>
        <p15:guide id="7" pos="1947">
          <p15:clr>
            <a:srgbClr val="A4A3A4"/>
          </p15:clr>
        </p15:guide>
        <p15:guide id="8" pos="2064">
          <p15:clr>
            <a:srgbClr val="A4A3A4"/>
          </p15:clr>
        </p15:guide>
        <p15:guide id="9" pos="2558">
          <p15:clr>
            <a:srgbClr val="A4A3A4"/>
          </p15:clr>
        </p15:guide>
        <p15:guide id="10" pos="2678">
          <p15:clr>
            <a:srgbClr val="A4A3A4"/>
          </p15:clr>
        </p15:guide>
        <p15:guide id="11" pos="3170">
          <p15:clr>
            <a:srgbClr val="A4A3A4"/>
          </p15:clr>
        </p15:guide>
        <p15:guide id="12" pos="3288">
          <p15:clr>
            <a:srgbClr val="A4A3A4"/>
          </p15:clr>
        </p15:guide>
        <p15:guide id="13" pos="3780">
          <p15:clr>
            <a:srgbClr val="A4A3A4"/>
          </p15:clr>
        </p15:guide>
        <p15:guide id="14" pos="3900">
          <p15:clr>
            <a:srgbClr val="A4A3A4"/>
          </p15:clr>
        </p15:guide>
        <p15:guide id="15" pos="4392">
          <p15:clr>
            <a:srgbClr val="A4A3A4"/>
          </p15:clr>
        </p15:guide>
        <p15:guide id="16" pos="4512">
          <p15:clr>
            <a:srgbClr val="A4A3A4"/>
          </p15:clr>
        </p15:guide>
        <p15:guide id="17" pos="5124">
          <p15:clr>
            <a:srgbClr val="A4A3A4"/>
          </p15:clr>
        </p15:guide>
        <p15:guide id="18" pos="5004">
          <p15:clr>
            <a:srgbClr val="A4A3A4"/>
          </p15:clr>
        </p15:guide>
        <p15:guide id="19" pos="5616">
          <p15:clr>
            <a:srgbClr val="A4A3A4"/>
          </p15:clr>
        </p15:guide>
        <p15:guide id="20" pos="5736">
          <p15:clr>
            <a:srgbClr val="A4A3A4"/>
          </p15:clr>
        </p15:guide>
        <p15:guide id="21" pos="6227">
          <p15:clr>
            <a:srgbClr val="A4A3A4"/>
          </p15:clr>
        </p15:guide>
        <p15:guide id="22" pos="6348">
          <p15:clr>
            <a:srgbClr val="A4A3A4"/>
          </p15:clr>
        </p15:guide>
        <p15:guide id="23" pos="6839">
          <p15:clr>
            <a:srgbClr val="A4A3A4"/>
          </p15:clr>
        </p15:guide>
        <p15:guide id="24" pos="6960">
          <p15:clr>
            <a:srgbClr val="A4A3A4"/>
          </p15:clr>
        </p15:guide>
        <p15:guide id="25" pos="7451">
          <p15:clr>
            <a:srgbClr val="A4A3A4"/>
          </p15:clr>
        </p15:guide>
        <p15:guide id="26" orient="horz" pos="1799">
          <p15:clr>
            <a:srgbClr val="A4A3A4"/>
          </p15:clr>
        </p15:guide>
        <p15:guide id="27" orient="horz" pos="1437">
          <p15:clr>
            <a:srgbClr val="A4A3A4"/>
          </p15:clr>
        </p15:guide>
        <p15:guide id="28" orient="horz" pos="1077">
          <p15:clr>
            <a:srgbClr val="A4A3A4"/>
          </p15:clr>
        </p15:guide>
        <p15:guide id="29" orient="horz" pos="717">
          <p15:clr>
            <a:srgbClr val="A4A3A4"/>
          </p15:clr>
        </p15:guide>
        <p15:guide id="30" orient="horz" pos="2519">
          <p15:clr>
            <a:srgbClr val="A4A3A4"/>
          </p15:clr>
        </p15:guide>
        <p15:guide id="31" orient="horz" pos="2879">
          <p15:clr>
            <a:srgbClr val="A4A3A4"/>
          </p15:clr>
        </p15:guide>
        <p15:guide id="32" orient="horz" pos="3240">
          <p15:clr>
            <a:srgbClr val="A4A3A4"/>
          </p15:clr>
        </p15:guide>
        <p15:guide id="33" orient="horz" pos="3600">
          <p15:clr>
            <a:srgbClr val="A4A3A4"/>
          </p15:clr>
        </p15:guide>
        <p15:guide id="34" orient="horz" pos="385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29D53F7-1673-4141-8AF3-32D482A7E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822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193710-41BC-42AC-9CFF-3CE09490BA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/>
              <a:t>Promillegrense til sjøs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43783-8099-47A5-8939-3C30C1187C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sz="2200"/>
              <a:t>Deltakelse på omnibus mai 2023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146312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4243095"/>
              </p:ext>
            </p:extLst>
          </p:nvPr>
        </p:nvGraphicFramePr>
        <p:xfrm>
          <a:off x="360363" y="1708150"/>
          <a:ext cx="11466512" cy="401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Hvilken av følgende påstander dekker best ditt syn? Merk av for det alternativet som du er mest enig 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0363" y="1414912"/>
            <a:ext cx="112000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400" dirty="0"/>
              <a:t>Svar i prosent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F1EC4CF-D078-6DE0-56E1-B6C359ADE5C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084AD8-6A86-17F4-8E5F-EF0438EACA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061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7156378"/>
              </p:ext>
            </p:extLst>
          </p:nvPr>
        </p:nvGraphicFramePr>
        <p:xfrm>
          <a:off x="360363" y="1708150"/>
          <a:ext cx="11466512" cy="401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Hvilken av følgende påstander dekker best ditt syn? Merk av for det alternativet som du er mest enig i - Kjønn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0363" y="1414912"/>
            <a:ext cx="112000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400" dirty="0"/>
              <a:t>Svar i prosent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323A713-2C1F-0C55-0B2D-E29071DC0F6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900F77-865B-4B6F-F253-EE9D302E6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770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896179"/>
              </p:ext>
            </p:extLst>
          </p:nvPr>
        </p:nvGraphicFramePr>
        <p:xfrm>
          <a:off x="360363" y="1708150"/>
          <a:ext cx="11466512" cy="401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Hvilken av følgende påstander dekker best ditt syn? Merk av for det alternativet som du er mest enig i - Alder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0363" y="1414912"/>
            <a:ext cx="112000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400" dirty="0"/>
              <a:t>Svar i prosent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0731FD6-AA94-ADC8-0B42-6408D05C02D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CE0A20-D740-571E-6FC4-50E198CF9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612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61A4E7-F403-B441-4AC9-84B1814829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9998" y="2257200"/>
            <a:ext cx="9059131" cy="1980000"/>
          </a:xfrm>
        </p:spPr>
        <p:txBody>
          <a:bodyPr/>
          <a:lstStyle/>
          <a:p>
            <a:r>
              <a:rPr lang="nb-NO" dirty="0"/>
              <a:t>Hvilket av følgende utsagn stemmer best med din generelle holdning?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552182-F90F-F9E0-4120-5F508E5AFC4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b-NO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60639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3065336"/>
              </p:ext>
            </p:extLst>
          </p:nvPr>
        </p:nvGraphicFramePr>
        <p:xfrm>
          <a:off x="360363" y="1708150"/>
          <a:ext cx="11466512" cy="401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Kun båteiere: Hvilken av følgende påstander dekker best ditt syn? Merk av for det alternativet som du er mest enig i - kjønn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0363" y="1414912"/>
            <a:ext cx="112000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400" dirty="0"/>
              <a:t>Svar i prosent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A7DF020-143A-97E2-10B5-E6AF0766441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7191A4-E61C-A72C-97F6-27D8537947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637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6319266"/>
              </p:ext>
            </p:extLst>
          </p:nvPr>
        </p:nvGraphicFramePr>
        <p:xfrm>
          <a:off x="360363" y="1708150"/>
          <a:ext cx="11466512" cy="401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Kun båteiere: Hvilken av følgende påstander dekker best ditt syn? Merk av for det alternativet som du er mest enig i - alder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0363" y="1414912"/>
            <a:ext cx="112000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400" dirty="0"/>
              <a:t>Svar i prosent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9F89D7-C64B-D760-BBE0-EB542BD30DF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5B26A2-1454-DD3A-1E46-66C9C59D5F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119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61A4E7-F403-B441-4AC9-84B1814829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9998" y="2257200"/>
            <a:ext cx="9059131" cy="1980000"/>
          </a:xfrm>
        </p:spPr>
        <p:txBody>
          <a:bodyPr/>
          <a:lstStyle/>
          <a:p>
            <a:r>
              <a:rPr lang="nb-NO" dirty="0"/>
              <a:t>Som båtfører, hva frykter du mest på sjøen? Velg maks to svaralternativer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552182-F90F-F9E0-4120-5F508E5AFC4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b-NO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9219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5454383"/>
              </p:ext>
            </p:extLst>
          </p:nvPr>
        </p:nvGraphicFramePr>
        <p:xfrm>
          <a:off x="360363" y="1708150"/>
          <a:ext cx="11466512" cy="401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Som båtfører, hva frykter du mest på sjøen? Velg maks to svaralternativer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0363" y="1414912"/>
            <a:ext cx="112000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400" dirty="0"/>
              <a:t>Svar i prosent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EB101C9-559C-0BDA-6450-019199C9984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9E301F-7908-DC22-F906-CCC7825AB7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047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6033514"/>
              </p:ext>
            </p:extLst>
          </p:nvPr>
        </p:nvGraphicFramePr>
        <p:xfrm>
          <a:off x="360363" y="1708150"/>
          <a:ext cx="11466512" cy="401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Som båtfører, hva frykter du mest på sjøen? Velg maks to svaralternativer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0363" y="1414912"/>
            <a:ext cx="112000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400" dirty="0"/>
              <a:t>Svar i prosent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6647FB4-9CC4-EBC5-1131-81825987C8A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E727B-0AAF-D7BF-A3C4-A5347EE876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351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9510512"/>
              </p:ext>
            </p:extLst>
          </p:nvPr>
        </p:nvGraphicFramePr>
        <p:xfrm>
          <a:off x="360363" y="1708150"/>
          <a:ext cx="11466512" cy="401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Som båtfører, hva frykter du mest på sjøen? Velg maks to svaralternativer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0363" y="1414912"/>
            <a:ext cx="112000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400" dirty="0"/>
              <a:t>Svar i prosent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222FDE-8D09-C3AE-B98D-8E36D7EA3A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150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231D1-0CA1-6146-55C8-9C5F8B1D0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Contents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EDD0D9-E37F-FB8F-30F1-E46FC51AAF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712B90-B2AA-5DAF-E069-A472791AE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F72F435-16A2-5936-27F3-08A4F17BC848}"/>
              </a:ext>
            </a:extLst>
          </p:cNvPr>
          <p:cNvGraphicFramePr>
            <a:graphicFrameLocks noGrp="1"/>
          </p:cNvGraphicFramePr>
          <p:nvPr>
            <p:ph sz="quarter" idx="14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50996220"/>
              </p:ext>
            </p:extLst>
          </p:nvPr>
        </p:nvGraphicFramePr>
        <p:xfrm>
          <a:off x="360363" y="1709738"/>
          <a:ext cx="11466512" cy="4000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5000">
                  <a:extLst>
                    <a:ext uri="{9D8B030D-6E8A-4147-A177-3AD203B41FA5}">
                      <a16:colId xmlns:a16="http://schemas.microsoft.com/office/drawing/2014/main" val="2255048800"/>
                    </a:ext>
                  </a:extLst>
                </a:gridCol>
                <a:gridCol w="9111535">
                  <a:extLst>
                    <a:ext uri="{9D8B030D-6E8A-4147-A177-3AD203B41FA5}">
                      <a16:colId xmlns:a16="http://schemas.microsoft.com/office/drawing/2014/main" val="1601012021"/>
                    </a:ext>
                  </a:extLst>
                </a:gridCol>
                <a:gridCol w="1261316">
                  <a:extLst>
                    <a:ext uri="{9D8B030D-6E8A-4147-A177-3AD203B41FA5}">
                      <a16:colId xmlns:a16="http://schemas.microsoft.com/office/drawing/2014/main" val="4103098026"/>
                    </a:ext>
                  </a:extLst>
                </a:gridCol>
                <a:gridCol w="458660">
                  <a:extLst>
                    <a:ext uri="{9D8B030D-6E8A-4147-A177-3AD203B41FA5}">
                      <a16:colId xmlns:a16="http://schemas.microsoft.com/office/drawing/2014/main" val="39070323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nb-NO" sz="1600" b="0">
                          <a:solidFill>
                            <a:srgbClr val="333333"/>
                          </a:solidFill>
                        </a:rPr>
                        <a:t>1</a:t>
                      </a:r>
                    </a:p>
                  </a:txBody>
                  <a:tcPr marL="0" marR="0" marT="0" marB="72009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  <a:lnT w="0" cmpd="sng">
                      <a:solidFill>
                        <a:schemeClr val="lt1"/>
                      </a:solidFill>
                    </a:lnT>
                    <a:lnB w="0" cmpd="sng">
                      <a:solidFill>
                        <a:schemeClr val="lt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1600" b="0">
                          <a:solidFill>
                            <a:srgbClr val="333333"/>
                          </a:solidFill>
                        </a:rPr>
                        <a:t>Om prosjektet og oppsummering</a:t>
                      </a:r>
                    </a:p>
                  </a:txBody>
                  <a:tcPr marL="0" marR="0" marT="0" marB="72009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  <a:lnT w="0" cmpd="sng">
                      <a:solidFill>
                        <a:schemeClr val="lt1"/>
                      </a:solidFill>
                    </a:lnT>
                    <a:lnB w="0" cmpd="sng">
                      <a:solidFill>
                        <a:schemeClr val="lt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600" b="0">
                          <a:solidFill>
                            <a:srgbClr val="333333"/>
                          </a:solidFill>
                        </a:rPr>
                        <a:t>3</a:t>
                      </a:r>
                    </a:p>
                  </a:txBody>
                  <a:tcPr marL="0" marR="0" marT="0" marB="72009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  <a:lnT w="0" cmpd="sng">
                      <a:solidFill>
                        <a:schemeClr val="lt1"/>
                      </a:solidFill>
                    </a:lnT>
                    <a:lnB w="0" cmpd="sng">
                      <a:solidFill>
                        <a:schemeClr val="lt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b-NO" sz="1600" b="0">
                        <a:solidFill>
                          <a:srgbClr val="333333"/>
                        </a:solidFill>
                      </a:endParaRPr>
                    </a:p>
                  </a:txBody>
                  <a:tcPr marL="0" marR="0" marT="0" marB="72009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  <a:lnT w="0" cmpd="sng">
                      <a:solidFill>
                        <a:schemeClr val="lt1"/>
                      </a:solidFill>
                    </a:lnT>
                    <a:lnB w="0" cmpd="sng">
                      <a:solidFill>
                        <a:schemeClr val="lt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41395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nb-NO" sz="1600" b="0">
                          <a:solidFill>
                            <a:srgbClr val="333333"/>
                          </a:solidFill>
                        </a:rPr>
                        <a:t>2</a:t>
                      </a:r>
                    </a:p>
                  </a:txBody>
                  <a:tcPr marL="0" marR="0" marT="0" marB="72009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  <a:lnT w="0" cmpd="sng">
                      <a:solidFill>
                        <a:schemeClr val="lt1"/>
                      </a:solidFill>
                    </a:lnT>
                    <a:lnB w="0" cmpd="sng">
                      <a:solidFill>
                        <a:schemeClr val="lt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1600" b="0">
                          <a:solidFill>
                            <a:srgbClr val="333333"/>
                          </a:solidFill>
                        </a:rPr>
                        <a:t>Hva tror du er promillegrensen for førere av fritidsbåter?</a:t>
                      </a:r>
                    </a:p>
                    <a:p>
                      <a:pPr algn="l"/>
                      <a:endParaRPr lang="nb-NO" sz="1600" b="0">
                        <a:solidFill>
                          <a:srgbClr val="333333"/>
                        </a:solidFill>
                      </a:endParaRPr>
                    </a:p>
                  </a:txBody>
                  <a:tcPr marL="0" marR="0" marT="0" marB="72009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  <a:lnT w="0" cmpd="sng">
                      <a:solidFill>
                        <a:schemeClr val="lt1"/>
                      </a:solidFill>
                    </a:lnT>
                    <a:lnB w="0" cmpd="sng">
                      <a:solidFill>
                        <a:schemeClr val="lt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600" b="0">
                          <a:solidFill>
                            <a:srgbClr val="333333"/>
                          </a:solidFill>
                        </a:rPr>
                        <a:t>5</a:t>
                      </a:r>
                    </a:p>
                  </a:txBody>
                  <a:tcPr marL="0" marR="0" marT="0" marB="72009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  <a:lnT w="0" cmpd="sng">
                      <a:solidFill>
                        <a:schemeClr val="lt1"/>
                      </a:solidFill>
                    </a:lnT>
                    <a:lnB w="0" cmpd="sng">
                      <a:solidFill>
                        <a:schemeClr val="lt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b-NO" sz="1600" b="0">
                        <a:solidFill>
                          <a:srgbClr val="333333"/>
                        </a:solidFill>
                      </a:endParaRPr>
                    </a:p>
                  </a:txBody>
                  <a:tcPr marL="0" marR="0" marT="0" marB="72009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  <a:lnT w="0" cmpd="sng">
                      <a:solidFill>
                        <a:schemeClr val="lt1"/>
                      </a:solidFill>
                    </a:lnT>
                    <a:lnB w="0" cmpd="sng">
                      <a:solidFill>
                        <a:schemeClr val="lt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38305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nb-NO" sz="1600" b="0">
                          <a:solidFill>
                            <a:srgbClr val="333333"/>
                          </a:solidFill>
                        </a:rPr>
                        <a:t>3</a:t>
                      </a:r>
                    </a:p>
                  </a:txBody>
                  <a:tcPr marL="0" marR="0" marT="0" marB="72009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  <a:lnT w="0" cmpd="sng">
                      <a:solidFill>
                        <a:schemeClr val="lt1"/>
                      </a:solidFill>
                    </a:lnT>
                    <a:lnB w="0" cmpd="sng">
                      <a:solidFill>
                        <a:schemeClr val="lt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1600" b="0">
                          <a:solidFill>
                            <a:srgbClr val="333333"/>
                          </a:solidFill>
                        </a:rPr>
                        <a:t>Hvilken av følgende påstander dekker best ditt syn? </a:t>
                      </a:r>
                    </a:p>
                  </a:txBody>
                  <a:tcPr marL="0" marR="0" marT="0" marB="72009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  <a:lnT w="0" cmpd="sng">
                      <a:solidFill>
                        <a:schemeClr val="lt1"/>
                      </a:solidFill>
                    </a:lnT>
                    <a:lnB w="0" cmpd="sng">
                      <a:solidFill>
                        <a:schemeClr val="lt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600" b="0">
                          <a:solidFill>
                            <a:srgbClr val="333333"/>
                          </a:solidFill>
                        </a:rPr>
                        <a:t>9</a:t>
                      </a:r>
                    </a:p>
                  </a:txBody>
                  <a:tcPr marL="0" marR="0" marT="0" marB="72009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  <a:lnT w="0" cmpd="sng">
                      <a:solidFill>
                        <a:schemeClr val="lt1"/>
                      </a:solidFill>
                    </a:lnT>
                    <a:lnB w="0" cmpd="sng">
                      <a:solidFill>
                        <a:schemeClr val="lt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b-NO" sz="1600" b="0">
                        <a:solidFill>
                          <a:srgbClr val="333333"/>
                        </a:solidFill>
                      </a:endParaRPr>
                    </a:p>
                  </a:txBody>
                  <a:tcPr marL="0" marR="0" marT="0" marB="72009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  <a:lnT w="0" cmpd="sng">
                      <a:solidFill>
                        <a:schemeClr val="lt1"/>
                      </a:solidFill>
                    </a:lnT>
                    <a:lnB w="0" cmpd="sng">
                      <a:solidFill>
                        <a:schemeClr val="lt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16077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nb-NO" sz="1600" b="0">
                          <a:solidFill>
                            <a:srgbClr val="333333"/>
                          </a:solidFill>
                        </a:rPr>
                        <a:t>4</a:t>
                      </a:r>
                    </a:p>
                  </a:txBody>
                  <a:tcPr marL="0" marR="0" marT="0" marB="72009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  <a:lnT w="0" cmpd="sng">
                      <a:solidFill>
                        <a:schemeClr val="lt1"/>
                      </a:solidFill>
                    </a:lnT>
                    <a:lnB w="0" cmpd="sng">
                      <a:solidFill>
                        <a:schemeClr val="lt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1600" b="0">
                          <a:solidFill>
                            <a:srgbClr val="333333"/>
                          </a:solidFill>
                        </a:rPr>
                        <a:t>Hvilket av følgende utsagn stemmer best med din generelle holdning?</a:t>
                      </a:r>
                    </a:p>
                  </a:txBody>
                  <a:tcPr marL="0" marR="0" marT="0" marB="72009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  <a:lnT w="0" cmpd="sng">
                      <a:solidFill>
                        <a:schemeClr val="lt1"/>
                      </a:solidFill>
                    </a:lnT>
                    <a:lnB w="0" cmpd="sng">
                      <a:solidFill>
                        <a:schemeClr val="lt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600" b="0">
                          <a:solidFill>
                            <a:srgbClr val="333333"/>
                          </a:solidFill>
                        </a:rPr>
                        <a:t>13</a:t>
                      </a:r>
                    </a:p>
                  </a:txBody>
                  <a:tcPr marL="0" marR="0" marT="0" marB="72009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  <a:lnT w="0" cmpd="sng">
                      <a:solidFill>
                        <a:schemeClr val="lt1"/>
                      </a:solidFill>
                    </a:lnT>
                    <a:lnB w="0" cmpd="sng">
                      <a:solidFill>
                        <a:schemeClr val="lt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b-NO" sz="1600" b="0">
                        <a:solidFill>
                          <a:srgbClr val="333333"/>
                        </a:solidFill>
                      </a:endParaRPr>
                    </a:p>
                  </a:txBody>
                  <a:tcPr marL="0" marR="0" marT="0" marB="72009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  <a:lnT w="0" cmpd="sng">
                      <a:solidFill>
                        <a:schemeClr val="lt1"/>
                      </a:solidFill>
                    </a:lnT>
                    <a:lnB w="0" cmpd="sng">
                      <a:solidFill>
                        <a:schemeClr val="lt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0274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nb-NO" sz="1600" b="0">
                          <a:solidFill>
                            <a:srgbClr val="333333"/>
                          </a:solidFill>
                        </a:rPr>
                        <a:t>5</a:t>
                      </a:r>
                    </a:p>
                  </a:txBody>
                  <a:tcPr marL="0" marR="0" marT="0" marB="72009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  <a:lnT w="0" cmpd="sng">
                      <a:solidFill>
                        <a:schemeClr val="lt1"/>
                      </a:solidFill>
                    </a:lnT>
                    <a:lnB w="0" cmpd="sng">
                      <a:solidFill>
                        <a:schemeClr val="lt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1600" b="0">
                          <a:solidFill>
                            <a:srgbClr val="333333"/>
                          </a:solidFill>
                        </a:rPr>
                        <a:t>Som båtfører, hva frykter du mest på sjøen? Velg maks to svaralternativer</a:t>
                      </a:r>
                    </a:p>
                  </a:txBody>
                  <a:tcPr marL="0" marR="0" marT="0" marB="72009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  <a:lnT w="0" cmpd="sng">
                      <a:solidFill>
                        <a:schemeClr val="lt1"/>
                      </a:solidFill>
                    </a:lnT>
                    <a:lnB w="0" cmpd="sng">
                      <a:solidFill>
                        <a:schemeClr val="lt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600" b="0">
                          <a:solidFill>
                            <a:srgbClr val="333333"/>
                          </a:solidFill>
                        </a:rPr>
                        <a:t>16</a:t>
                      </a:r>
                    </a:p>
                  </a:txBody>
                  <a:tcPr marL="0" marR="0" marT="0" marB="72009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  <a:lnT w="0" cmpd="sng">
                      <a:solidFill>
                        <a:schemeClr val="lt1"/>
                      </a:solidFill>
                    </a:lnT>
                    <a:lnB w="0" cmpd="sng">
                      <a:solidFill>
                        <a:schemeClr val="lt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b-NO" sz="1600" b="0">
                        <a:solidFill>
                          <a:srgbClr val="333333"/>
                        </a:solidFill>
                      </a:endParaRPr>
                    </a:p>
                  </a:txBody>
                  <a:tcPr marL="0" marR="0" marT="0" marB="72009">
                    <a:lnL w="0" cmpd="sng">
                      <a:solidFill>
                        <a:schemeClr val="lt1"/>
                      </a:solidFill>
                    </a:lnL>
                    <a:lnR w="0" cmpd="sng">
                      <a:solidFill>
                        <a:schemeClr val="lt1"/>
                      </a:solidFill>
                    </a:lnR>
                    <a:lnT w="0" cmpd="sng">
                      <a:solidFill>
                        <a:schemeClr val="lt1"/>
                      </a:solidFill>
                    </a:lnT>
                    <a:lnB w="0" cmpd="sng">
                      <a:solidFill>
                        <a:schemeClr val="lt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16152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521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2" b="780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b-NO"/>
              <a:t>Om prosjektet og oppsummering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/>
              <a:t>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287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MA har deltatt på Kantar TNS omnibusundersøkelse mai 2017 med følgende spørsmål:</a:t>
            </a:r>
            <a:br>
              <a:rPr lang="nb-NO" dirty="0"/>
            </a:br>
            <a:endParaRPr lang="nb-NO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389430" y="1714498"/>
            <a:ext cx="2351946" cy="4003676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nb-NO" sz="1200" dirty="0"/>
              <a:t>Hva tror du er promillegrensen for førere av fritidsbåter?</a:t>
            </a:r>
          </a:p>
          <a:p>
            <a:pPr>
              <a:spcBef>
                <a:spcPts val="600"/>
              </a:spcBef>
            </a:pPr>
            <a:endParaRPr lang="nb-NO" sz="1200" dirty="0"/>
          </a:p>
          <a:p>
            <a:pPr>
              <a:spcBef>
                <a:spcPts val="600"/>
              </a:spcBef>
            </a:pPr>
            <a:endParaRPr lang="nb-NO" sz="1200" dirty="0"/>
          </a:p>
          <a:p>
            <a:pPr>
              <a:spcBef>
                <a:spcPts val="600"/>
              </a:spcBef>
            </a:pPr>
            <a:r>
              <a:rPr lang="nb-NO" sz="1200" dirty="0"/>
              <a:t>Det er ingen promillegrense      </a:t>
            </a:r>
          </a:p>
          <a:p>
            <a:pPr>
              <a:spcBef>
                <a:spcPts val="600"/>
              </a:spcBef>
            </a:pPr>
            <a:r>
              <a:rPr lang="nb-NO" sz="1200" dirty="0"/>
              <a:t>0,2 ‰</a:t>
            </a:r>
          </a:p>
          <a:p>
            <a:pPr>
              <a:spcBef>
                <a:spcPts val="600"/>
              </a:spcBef>
            </a:pPr>
            <a:r>
              <a:rPr lang="nb-NO" sz="1200" dirty="0"/>
              <a:t>0,5 ‰</a:t>
            </a:r>
          </a:p>
          <a:p>
            <a:pPr>
              <a:spcBef>
                <a:spcPts val="600"/>
              </a:spcBef>
            </a:pPr>
            <a:r>
              <a:rPr lang="nb-NO" sz="1200" dirty="0"/>
              <a:t>0,8 ‰</a:t>
            </a:r>
          </a:p>
          <a:p>
            <a:pPr>
              <a:spcBef>
                <a:spcPts val="600"/>
              </a:spcBef>
            </a:pPr>
            <a:r>
              <a:rPr lang="nb-NO" sz="1200" dirty="0"/>
              <a:t>Vet ikke</a:t>
            </a:r>
          </a:p>
          <a:p>
            <a:pPr>
              <a:spcBef>
                <a:spcPts val="600"/>
              </a:spcBef>
            </a:pPr>
            <a:endParaRPr lang="nb-NO" sz="1200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4"/>
          </p:nvPr>
        </p:nvSpPr>
        <p:spPr>
          <a:xfrm>
            <a:off x="2902808" y="1711324"/>
            <a:ext cx="2351946" cy="4003676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nb-NO" sz="1200" dirty="0"/>
              <a:t>Hvilken, av følgende påstander dekker best ditt syn?</a:t>
            </a:r>
          </a:p>
          <a:p>
            <a:pPr>
              <a:spcBef>
                <a:spcPts val="600"/>
              </a:spcBef>
            </a:pPr>
            <a:r>
              <a:rPr lang="nb-NO" sz="1200" i="1" dirty="0"/>
              <a:t>Merk av for det alternativet som du er mest enig i</a:t>
            </a:r>
            <a:endParaRPr lang="nb-NO" sz="1200" dirty="0"/>
          </a:p>
          <a:p>
            <a:pPr>
              <a:spcBef>
                <a:spcPts val="600"/>
              </a:spcBef>
            </a:pPr>
            <a:endParaRPr lang="nb-NO" sz="1200" dirty="0"/>
          </a:p>
          <a:p>
            <a:pPr>
              <a:spcBef>
                <a:spcPts val="600"/>
              </a:spcBef>
            </a:pPr>
            <a:r>
              <a:rPr lang="nb-NO" sz="1200" dirty="0"/>
              <a:t>Promillegrensen for førere av fritidsbåt bør være den samme som for bilførere.</a:t>
            </a:r>
          </a:p>
          <a:p>
            <a:pPr>
              <a:spcBef>
                <a:spcPts val="600"/>
              </a:spcBef>
            </a:pPr>
            <a:r>
              <a:rPr lang="nb-NO" sz="1200" dirty="0"/>
              <a:t>Man kan tillate litt høyere promillegrense for førere av fritidsbåt, enn for bilførere.</a:t>
            </a:r>
          </a:p>
          <a:p>
            <a:pPr>
              <a:spcBef>
                <a:spcPts val="600"/>
              </a:spcBef>
            </a:pPr>
            <a:r>
              <a:rPr lang="nb-NO" sz="1200" dirty="0"/>
              <a:t>Det er unødvendig med promillegrense for føring av fritidsbåt</a:t>
            </a:r>
          </a:p>
          <a:p>
            <a:pPr>
              <a:spcBef>
                <a:spcPts val="600"/>
              </a:spcBef>
            </a:pPr>
            <a:r>
              <a:rPr lang="nb-NO" sz="1200" dirty="0"/>
              <a:t>Ingen av disse</a:t>
            </a:r>
          </a:p>
          <a:p>
            <a:pPr>
              <a:spcBef>
                <a:spcPts val="600"/>
              </a:spcBef>
            </a:pPr>
            <a:r>
              <a:rPr lang="nb-NO" sz="1200" dirty="0"/>
              <a:t> </a:t>
            </a:r>
          </a:p>
          <a:p>
            <a:pPr>
              <a:spcBef>
                <a:spcPts val="600"/>
              </a:spcBef>
            </a:pPr>
            <a:endParaRPr lang="nb-NO" sz="1200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4"/>
          </p:nvPr>
        </p:nvSpPr>
        <p:spPr>
          <a:xfrm>
            <a:off x="6191250" y="1714498"/>
            <a:ext cx="2351946" cy="4003676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nb-NO" sz="1200" dirty="0"/>
              <a:t>De som eier/disponerer båt (ca 30%) er i tillegg stilt følgende spørsmål: </a:t>
            </a:r>
          </a:p>
          <a:p>
            <a:pPr>
              <a:spcBef>
                <a:spcPts val="600"/>
              </a:spcBef>
            </a:pPr>
            <a:r>
              <a:rPr lang="nb-NO" sz="1200" dirty="0"/>
              <a:t>Hvilket av følgende utsagn stemmer best med din generelle holdning?</a:t>
            </a:r>
          </a:p>
          <a:p>
            <a:pPr>
              <a:spcBef>
                <a:spcPts val="600"/>
              </a:spcBef>
            </a:pPr>
            <a:r>
              <a:rPr lang="nb-NO" sz="1200" i="1" dirty="0"/>
              <a:t>Merk av for det alternativet som er mest beskrivende for deg</a:t>
            </a:r>
            <a:endParaRPr lang="nb-NO" sz="1200" dirty="0"/>
          </a:p>
          <a:p>
            <a:pPr>
              <a:spcBef>
                <a:spcPts val="600"/>
              </a:spcBef>
            </a:pPr>
            <a:endParaRPr lang="nb-NO" sz="1200" dirty="0"/>
          </a:p>
          <a:p>
            <a:pPr>
              <a:spcBef>
                <a:spcPts val="600"/>
              </a:spcBef>
            </a:pPr>
            <a:r>
              <a:rPr lang="nb-NO" sz="1200" dirty="0"/>
              <a:t>Jeg tillater meg å drikke noe alkohol under føring av båt</a:t>
            </a:r>
          </a:p>
          <a:p>
            <a:pPr>
              <a:spcBef>
                <a:spcPts val="600"/>
              </a:spcBef>
            </a:pPr>
            <a:r>
              <a:rPr lang="nb-NO" sz="1200" dirty="0"/>
              <a:t>Jeg har samme forhold til bruk av alkohol når jeg fører båt, som når jeg kjører bil</a:t>
            </a:r>
          </a:p>
          <a:p>
            <a:pPr>
              <a:spcBef>
                <a:spcPts val="600"/>
              </a:spcBef>
            </a:pPr>
            <a:r>
              <a:rPr lang="nb-NO" sz="1200" dirty="0"/>
              <a:t>Vet ikke</a:t>
            </a:r>
          </a:p>
          <a:p>
            <a:pPr>
              <a:spcBef>
                <a:spcPts val="600"/>
              </a:spcBef>
            </a:pPr>
            <a:r>
              <a:rPr lang="nb-NO" sz="1200" dirty="0"/>
              <a:t> </a:t>
            </a:r>
          </a:p>
          <a:p>
            <a:pPr>
              <a:spcBef>
                <a:spcPts val="600"/>
              </a:spcBef>
            </a:pPr>
            <a:endParaRPr lang="nb-NO" sz="1200" dirty="0"/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361588" y="5646961"/>
            <a:ext cx="11466875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60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600" dirty="0"/>
              <a:t>Utvalget er på 1069 personer og er befolkningsrepresentativt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A878327F-DCD1-DD72-5351-97E4866F2AF0}"/>
              </a:ext>
            </a:extLst>
          </p:cNvPr>
          <p:cNvSpPr txBox="1">
            <a:spLocks/>
          </p:cNvSpPr>
          <p:nvPr/>
        </p:nvSpPr>
        <p:spPr>
          <a:xfrm>
            <a:off x="9479692" y="1711324"/>
            <a:ext cx="2351946" cy="40036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nb-NO" sz="1200" dirty="0"/>
              <a:t>De som eier/disponerer båt (ca 30%) er i tillegg stilt følgende spørsmål: </a:t>
            </a:r>
          </a:p>
          <a:p>
            <a:pPr>
              <a:spcBef>
                <a:spcPts val="600"/>
              </a:spcBef>
            </a:pPr>
            <a:r>
              <a:rPr lang="nb-NO" sz="1200" dirty="0"/>
              <a:t>Som båtfører, hva frykter du mest på sjøen? Velg maks to svaralternativer.</a:t>
            </a:r>
          </a:p>
          <a:p>
            <a:pPr>
              <a:spcBef>
                <a:spcPts val="600"/>
              </a:spcBef>
            </a:pPr>
            <a:r>
              <a:rPr lang="nb-NO" sz="1200" dirty="0"/>
              <a:t>Ruspåvirkede båtførere</a:t>
            </a:r>
          </a:p>
          <a:p>
            <a:pPr>
              <a:spcBef>
                <a:spcPts val="600"/>
              </a:spcBef>
            </a:pPr>
            <a:r>
              <a:rPr lang="nb-NO" sz="1200" dirty="0"/>
              <a:t>Skjær</a:t>
            </a:r>
          </a:p>
          <a:p>
            <a:pPr>
              <a:spcBef>
                <a:spcPts val="600"/>
              </a:spcBef>
            </a:pPr>
            <a:r>
              <a:rPr lang="nb-NO" sz="1200" dirty="0"/>
              <a:t>Dårlig vær (vind, bølger etc.)</a:t>
            </a:r>
          </a:p>
          <a:p>
            <a:pPr>
              <a:spcBef>
                <a:spcPts val="600"/>
              </a:spcBef>
            </a:pPr>
            <a:r>
              <a:rPr lang="nb-NO" sz="1200" dirty="0"/>
              <a:t>Høy fart</a:t>
            </a:r>
          </a:p>
          <a:p>
            <a:pPr>
              <a:spcBef>
                <a:spcPts val="600"/>
              </a:spcBef>
            </a:pPr>
            <a:r>
              <a:rPr lang="nb-NO" sz="1200" dirty="0"/>
              <a:t>Dårlig sikt (tåke, mørke etc.)</a:t>
            </a:r>
          </a:p>
          <a:p>
            <a:pPr>
              <a:spcBef>
                <a:spcPts val="600"/>
              </a:spcBef>
            </a:pPr>
            <a:r>
              <a:rPr lang="nb-NO" sz="1200" dirty="0"/>
              <a:t>Båthavari</a:t>
            </a:r>
          </a:p>
          <a:p>
            <a:pPr>
              <a:spcBef>
                <a:spcPts val="600"/>
              </a:spcBef>
            </a:pPr>
            <a:r>
              <a:rPr lang="nb-NO" sz="1200" dirty="0"/>
              <a:t>«Myke trafikanter» - svømmere, kajakker etc.</a:t>
            </a:r>
          </a:p>
          <a:p>
            <a:pPr>
              <a:spcBef>
                <a:spcPts val="600"/>
              </a:spcBef>
            </a:pPr>
            <a:r>
              <a:rPr lang="nb-NO" sz="1200" dirty="0"/>
              <a:t>Manglende sjøvett</a:t>
            </a:r>
          </a:p>
          <a:p>
            <a:pPr>
              <a:spcBef>
                <a:spcPts val="600"/>
              </a:spcBef>
            </a:pPr>
            <a:r>
              <a:rPr lang="nb-NO" sz="1200" dirty="0"/>
              <a:t>Annet</a:t>
            </a:r>
          </a:p>
          <a:p>
            <a:pPr>
              <a:spcBef>
                <a:spcPts val="600"/>
              </a:spcBef>
            </a:pPr>
            <a:r>
              <a:rPr lang="nb-NO" sz="1200" dirty="0"/>
              <a:t> </a:t>
            </a:r>
          </a:p>
          <a:p>
            <a:pPr>
              <a:spcBef>
                <a:spcPts val="600"/>
              </a:spcBef>
            </a:pPr>
            <a:endParaRPr lang="nb-NO" sz="1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C48D7C-A532-4A39-A5E9-15876F2033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>
                <a:solidFill>
                  <a:srgbClr val="717171"/>
                </a:solidFill>
              </a:rPr>
              <a:pPr/>
              <a:t>4</a:t>
            </a:fld>
            <a:endParaRPr lang="en-GB" dirty="0">
              <a:solidFill>
                <a:srgbClr val="717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20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61A4E7-F403-B441-4AC9-84B1814829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9998" y="2257200"/>
            <a:ext cx="9059131" cy="1980000"/>
          </a:xfrm>
        </p:spPr>
        <p:txBody>
          <a:bodyPr/>
          <a:lstStyle/>
          <a:p>
            <a:r>
              <a:rPr lang="nb-NO" dirty="0"/>
              <a:t>Hva tror du er promillegrensen for førere av fritidsbåter?</a:t>
            </a:r>
          </a:p>
          <a:p>
            <a:endParaRPr lang="nb-NO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552182-F90F-F9E0-4120-5F508E5AFC4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b-NO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495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2908728"/>
              </p:ext>
            </p:extLst>
          </p:nvPr>
        </p:nvGraphicFramePr>
        <p:xfrm>
          <a:off x="360363" y="1708150"/>
          <a:ext cx="11466512" cy="401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tror du er promillegrensen for førere av fritidsbåter?</a:t>
            </a:r>
            <a:br>
              <a:rPr lang="nb-NO" dirty="0"/>
            </a:br>
            <a:r>
              <a:rPr lang="nb-NO" sz="2000" dirty="0"/>
              <a:t>- kjønn</a:t>
            </a:r>
            <a:endParaRPr lang="nb-NO" dirty="0"/>
          </a:p>
        </p:txBody>
      </p:sp>
      <p:sp>
        <p:nvSpPr>
          <p:cNvPr id="14" name="TextBox 13"/>
          <p:cNvSpPr txBox="1"/>
          <p:nvPr/>
        </p:nvSpPr>
        <p:spPr>
          <a:xfrm>
            <a:off x="360363" y="1414912"/>
            <a:ext cx="112000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400" dirty="0"/>
              <a:t>Svar i prosent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D2758F8-C18E-8D6C-ECB3-80A34B48608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57CA70-E18D-DB6B-4A2A-B12ECE38BE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325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8057607"/>
              </p:ext>
            </p:extLst>
          </p:nvPr>
        </p:nvGraphicFramePr>
        <p:xfrm>
          <a:off x="360363" y="1708150"/>
          <a:ext cx="11466512" cy="401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tror du er promillegrensen for førere av fritidsbåter?</a:t>
            </a:r>
            <a:br>
              <a:rPr lang="nb-NO" dirty="0"/>
            </a:br>
            <a:r>
              <a:rPr lang="nb-NO" sz="2000" dirty="0"/>
              <a:t>- kjønn</a:t>
            </a:r>
            <a:endParaRPr lang="nb-NO" dirty="0"/>
          </a:p>
        </p:txBody>
      </p:sp>
      <p:sp>
        <p:nvSpPr>
          <p:cNvPr id="14" name="TextBox 13"/>
          <p:cNvSpPr txBox="1"/>
          <p:nvPr/>
        </p:nvSpPr>
        <p:spPr>
          <a:xfrm>
            <a:off x="360363" y="1414912"/>
            <a:ext cx="112000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400" dirty="0"/>
              <a:t>Svar i prosent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D2758F8-C18E-8D6C-ECB3-80A34B48608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FA7553-DFC8-76E4-C564-A9B5951FEC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77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0884617"/>
              </p:ext>
            </p:extLst>
          </p:nvPr>
        </p:nvGraphicFramePr>
        <p:xfrm>
          <a:off x="360363" y="1708150"/>
          <a:ext cx="11466512" cy="401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tror du er promillegrensen for førere av fritidsbåter?</a:t>
            </a:r>
            <a:br>
              <a:rPr lang="nb-NO" dirty="0"/>
            </a:br>
            <a:r>
              <a:rPr lang="nb-NO" sz="2000" dirty="0"/>
              <a:t>- alder</a:t>
            </a:r>
            <a:endParaRPr lang="nb-NO" dirty="0"/>
          </a:p>
        </p:txBody>
      </p:sp>
      <p:sp>
        <p:nvSpPr>
          <p:cNvPr id="14" name="TextBox 13"/>
          <p:cNvSpPr txBox="1"/>
          <p:nvPr/>
        </p:nvSpPr>
        <p:spPr>
          <a:xfrm>
            <a:off x="360363" y="1414912"/>
            <a:ext cx="112000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400" dirty="0"/>
              <a:t>Svar i prosent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988963B-B591-C52A-FB57-9A82FA47BEF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3A2043-4847-F9AA-ECB7-578DE24319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083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61A4E7-F403-B441-4AC9-84B1814829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9998" y="2257200"/>
            <a:ext cx="9059131" cy="1980000"/>
          </a:xfrm>
        </p:spPr>
        <p:txBody>
          <a:bodyPr/>
          <a:lstStyle/>
          <a:p>
            <a:r>
              <a:rPr lang="nb-NO" dirty="0"/>
              <a:t>Hvilken av følgende påstander dekker best ditt syn?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552182-F90F-F9E0-4120-5F508E5AFC4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b-NO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2325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CKSLIDES" val="6.1"/>
  <p:tag name="VERSIONID" val="711"/>
  <p:tag name="TOCTABLESPERSLIDE" val="1"/>
  <p:tag name="INCLUDESUBDIVIDERS" val="False"/>
  <p:tag name="EXCLUDEHIDDENSLIDES" val="False"/>
  <p:tag name="INCLUDEPAGENUMBERS" val="True"/>
  <p:tag name="NUMBEROFPAGES" val="1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TOCTAB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TEVERSION" val="7.1"/>
  <p:tag name="VERSIONNUMBER" val="7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FOOTER"/>
  <p:tag name="LOGO_POSITION" val="FOOTER"/>
  <p:tag name="LOGO_ORDER" val="1"/>
  <p:tag name="TEMPLATEVERSION" val="7.1"/>
  <p:tag name="VERSIONNUMBER" val="7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TEVERSION" val="7.1"/>
  <p:tag name="VERSIONNUMBER" val="71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FOOTER"/>
  <p:tag name="LOGO_POSITION" val="FOOTER"/>
  <p:tag name="LOGO_ORDER" val="1"/>
  <p:tag name="TEMPLATEVERSION" val="7.1"/>
  <p:tag name="VERSIONNUMBER" val="711"/>
</p:tagLst>
</file>

<file path=ppt/theme/theme1.xml><?xml version="1.0" encoding="utf-8"?>
<a:theme xmlns:a="http://schemas.openxmlformats.org/drawingml/2006/main" name="Kantar template master">
  <a:themeElements>
    <a:clrScheme name="Kantar colour theme">
      <a:dk1>
        <a:srgbClr val="333333"/>
      </a:dk1>
      <a:lt1>
        <a:srgbClr val="FFFFFF"/>
      </a:lt1>
      <a:dk2>
        <a:srgbClr val="0060FF"/>
      </a:dk2>
      <a:lt2>
        <a:srgbClr val="802AB7"/>
      </a:lt2>
      <a:accent1>
        <a:srgbClr val="AEAE9F"/>
      </a:accent1>
      <a:accent2>
        <a:srgbClr val="00E5BA"/>
      </a:accent2>
      <a:accent3>
        <a:srgbClr val="00B600"/>
      </a:accent3>
      <a:accent4>
        <a:srgbClr val="FEDB00"/>
      </a:accent4>
      <a:accent5>
        <a:srgbClr val="FF5000"/>
      </a:accent5>
      <a:accent6>
        <a:srgbClr val="FA0028"/>
      </a:accent6>
      <a:hlink>
        <a:srgbClr val="0060FF"/>
      </a:hlink>
      <a:folHlink>
        <a:srgbClr val="802AB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accent1"/>
        </a:solidFill>
        <a:ln w="127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6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Kantar presentation template 16x9.potx" id="{72C55E70-DCC0-48BC-A8D3-254C9D85EE6B}" vid="{C23FF744-6EF1-4703-9F18-C96C6AEBAFAC}"/>
    </a:ext>
  </a:extLst>
</a:theme>
</file>

<file path=ppt/theme/theme2.xml><?xml version="1.0" encoding="utf-8"?>
<a:theme xmlns:a="http://schemas.openxmlformats.org/drawingml/2006/main" name="Content slides - no sub heading">
  <a:themeElements>
    <a:clrScheme name="Kantar colour theme">
      <a:dk1>
        <a:srgbClr val="333333"/>
      </a:dk1>
      <a:lt1>
        <a:srgbClr val="FFFFFF"/>
      </a:lt1>
      <a:dk2>
        <a:srgbClr val="0060FF"/>
      </a:dk2>
      <a:lt2>
        <a:srgbClr val="802AB7"/>
      </a:lt2>
      <a:accent1>
        <a:srgbClr val="AEAE9F"/>
      </a:accent1>
      <a:accent2>
        <a:srgbClr val="00E5BA"/>
      </a:accent2>
      <a:accent3>
        <a:srgbClr val="00B600"/>
      </a:accent3>
      <a:accent4>
        <a:srgbClr val="FEDB00"/>
      </a:accent4>
      <a:accent5>
        <a:srgbClr val="FF5000"/>
      </a:accent5>
      <a:accent6>
        <a:srgbClr val="FA0028"/>
      </a:accent6>
      <a:hlink>
        <a:srgbClr val="0060FF"/>
      </a:hlink>
      <a:folHlink>
        <a:srgbClr val="802AB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rgbClr val="717171"/>
        </a:solidFill>
        <a:ln w="127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6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Kantar presentation template 16x9.potx" id="{72C55E70-DCC0-48BC-A8D3-254C9D85EE6B}" vid="{7A923A3C-D6AD-4A15-9DE6-539C7735FA86}"/>
    </a:ext>
  </a:extLst>
</a:theme>
</file>

<file path=ppt/theme/theme3.xml><?xml version="1.0" encoding="utf-8"?>
<a:theme xmlns:a="http://schemas.openxmlformats.org/drawingml/2006/main" name="Technical">
  <a:themeElements>
    <a:clrScheme name="Kantar colour theme">
      <a:dk1>
        <a:srgbClr val="333333"/>
      </a:dk1>
      <a:lt1>
        <a:srgbClr val="FFFFFF"/>
      </a:lt1>
      <a:dk2>
        <a:srgbClr val="0060FF"/>
      </a:dk2>
      <a:lt2>
        <a:srgbClr val="802AB7"/>
      </a:lt2>
      <a:accent1>
        <a:srgbClr val="AEAE9F"/>
      </a:accent1>
      <a:accent2>
        <a:srgbClr val="00E5BA"/>
      </a:accent2>
      <a:accent3>
        <a:srgbClr val="00B600"/>
      </a:accent3>
      <a:accent4>
        <a:srgbClr val="FEDB00"/>
      </a:accent4>
      <a:accent5>
        <a:srgbClr val="FF5000"/>
      </a:accent5>
      <a:accent6>
        <a:srgbClr val="FA0028"/>
      </a:accent6>
      <a:hlink>
        <a:srgbClr val="0060FF"/>
      </a:hlink>
      <a:folHlink>
        <a:srgbClr val="802AB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rgbClr val="717171"/>
        </a:solidFill>
        <a:ln w="127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6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Kantar presentation template 16x9.potx" id="{72C55E70-DCC0-48BC-A8D3-254C9D85EE6B}" vid="{7EC7FA21-6B0F-4391-A2F7-DA03143FE932}"/>
    </a:ext>
  </a:extLst>
</a:theme>
</file>

<file path=ppt/theme/theme4.xml><?xml version="1.0" encoding="utf-8"?>
<a:theme xmlns:a="http://schemas.openxmlformats.org/drawingml/2006/main" name="1_Content slides - no sub heading">
  <a:themeElements>
    <a:clrScheme name="Kantar TNS">
      <a:dk1>
        <a:srgbClr val="717171"/>
      </a:dk1>
      <a:lt1>
        <a:srgbClr val="FFFFFF"/>
      </a:lt1>
      <a:dk2>
        <a:srgbClr val="79D738"/>
      </a:dk2>
      <a:lt2>
        <a:srgbClr val="E5007E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3EB1CC"/>
      </a:accent5>
      <a:accent6>
        <a:srgbClr val="4655A5"/>
      </a:accent6>
      <a:hlink>
        <a:srgbClr val="E5007E"/>
      </a:hlink>
      <a:folHlink>
        <a:srgbClr val="E5007E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tx1"/>
        </a:solidFill>
        <a:ln w="127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600" b="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 name="Dark Green">
      <a:srgbClr val="145D04"/>
    </a:custClr>
    <a:custClr name="Dark Red">
      <a:srgbClr val="990002"/>
    </a:custClr>
    <a:custClr name="Dark Purple">
      <a:srgbClr val="4C1D52"/>
    </a:custClr>
    <a:custClr name="Dark Blue">
      <a:srgbClr val="131C6B"/>
    </a:custClr>
    <a:custClr name="Grey 1">
      <a:srgbClr val="333333"/>
    </a:custClr>
    <a:custClr name="Grey 2">
      <a:srgbClr val="848484"/>
    </a:custClr>
    <a:custClr name="Grey 3">
      <a:srgbClr val="A8A8A8"/>
    </a:custClr>
    <a:custClr name="Grey 4">
      <a:srgbClr val="CBCBCB"/>
    </a:custClr>
    <a:custClr name="Grey 5">
      <a:srgbClr val="DEDEDE"/>
    </a:custClr>
  </a:custClrLst>
  <a:extLst>
    <a:ext uri="{05A4C25C-085E-4340-85A3-A5531E510DB2}">
      <thm15:themeFamily xmlns:thm15="http://schemas.microsoft.com/office/thememl/2012/main" name="Kantar TNS - Norsk mal - kundelogo første side.potx" id="{9873D7E9-FED6-4EA3-9728-7FC7F3555ECF}" vid="{3C94E5F1-C8D4-4A5C-9642-25F8BE696D29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fc91466-ad70-4aa6-a69b-1bed0872e375" xsi:nil="true"/>
    <lcf76f155ced4ddcb4097134ff3c332f xmlns="4e5991c4-be80-427e-8835-6964bb515472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5D05EB38018DC449793B86A950699DA" ma:contentTypeVersion="18" ma:contentTypeDescription="Opprett et nytt dokument." ma:contentTypeScope="" ma:versionID="10573203034f1c4739ca20b8f72851e7">
  <xsd:schema xmlns:xsd="http://www.w3.org/2001/XMLSchema" xmlns:xs="http://www.w3.org/2001/XMLSchema" xmlns:p="http://schemas.microsoft.com/office/2006/metadata/properties" xmlns:ns2="4e5991c4-be80-427e-8835-6964bb515472" xmlns:ns3="6fc91466-ad70-4aa6-a69b-1bed0872e375" targetNamespace="http://schemas.microsoft.com/office/2006/metadata/properties" ma:root="true" ma:fieldsID="4fe2e1b7ff888e29b27fd5d246c7911f" ns2:_="" ns3:_="">
    <xsd:import namespace="4e5991c4-be80-427e-8835-6964bb515472"/>
    <xsd:import namespace="6fc91466-ad70-4aa6-a69b-1bed0872e3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5991c4-be80-427e-8835-6964bb5154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bbda1a86-4af9-46f3-993b-aa16202f0f0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c91466-ad70-4aa6-a69b-1bed0872e37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ec5906f-6bbd-426d-8de1-4b1f8f93331e}" ma:internalName="TaxCatchAll" ma:showField="CatchAllData" ma:web="6fc91466-ad70-4aa6-a69b-1bed0872e37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2193883-9DEF-4394-A746-8B0504B231C0}">
  <ds:schemaRefs>
    <ds:schemaRef ds:uri="http://schemas.microsoft.com/office/2006/documentManagement/types"/>
    <ds:schemaRef ds:uri="151f8561-6f96-4f27-8d07-5866307680bb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349d2e48-d219-423f-a60f-a81395996a2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5BCE2C3-2675-4C28-A493-EBE8F078C6EE}"/>
</file>

<file path=customXml/itemProps3.xml><?xml version="1.0" encoding="utf-8"?>
<ds:datastoreItem xmlns:ds="http://schemas.openxmlformats.org/officeDocument/2006/customXml" ds:itemID="{BC375B81-FBF5-4924-A5E0-F0376D8E7D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Kantar presentation template 16x9</Template>
  <TotalTime>0</TotalTime>
  <Words>606</Words>
  <Application>Microsoft Office PowerPoint</Application>
  <PresentationFormat>Widescreen</PresentationFormat>
  <Paragraphs>101</Paragraphs>
  <Slides>19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4</vt:i4>
      </vt:variant>
      <vt:variant>
        <vt:lpstr>Lysbildetitler</vt:lpstr>
      </vt:variant>
      <vt:variant>
        <vt:i4>19</vt:i4>
      </vt:variant>
    </vt:vector>
  </HeadingPairs>
  <TitlesOfParts>
    <vt:vector size="26" baseType="lpstr">
      <vt:lpstr>Arial</vt:lpstr>
      <vt:lpstr>Calibri</vt:lpstr>
      <vt:lpstr>Wingdings</vt:lpstr>
      <vt:lpstr>Kantar template master</vt:lpstr>
      <vt:lpstr>Content slides - no sub heading</vt:lpstr>
      <vt:lpstr>Technical</vt:lpstr>
      <vt:lpstr>1_Content slides - no sub heading</vt:lpstr>
      <vt:lpstr>Promillegrense til sjøs</vt:lpstr>
      <vt:lpstr>Contents</vt:lpstr>
      <vt:lpstr>PowerPoint-presentasjon</vt:lpstr>
      <vt:lpstr>MA har deltatt på Kantar TNS omnibusundersøkelse mai 2017 med følgende spørsmål: </vt:lpstr>
      <vt:lpstr>PowerPoint-presentasjon</vt:lpstr>
      <vt:lpstr>Hva tror du er promillegrensen for førere av fritidsbåter? - kjønn</vt:lpstr>
      <vt:lpstr>Hva tror du er promillegrensen for førere av fritidsbåter? - kjønn</vt:lpstr>
      <vt:lpstr>Hva tror du er promillegrensen for førere av fritidsbåter? - alder</vt:lpstr>
      <vt:lpstr>PowerPoint-presentasjon</vt:lpstr>
      <vt:lpstr>Hvilken av følgende påstander dekker best ditt syn? Merk av for det alternativet som du er mest enig i</vt:lpstr>
      <vt:lpstr>Hvilken av følgende påstander dekker best ditt syn? Merk av for det alternativet som du er mest enig i - Kjønn</vt:lpstr>
      <vt:lpstr>Hvilken av følgende påstander dekker best ditt syn? Merk av for det alternativet som du er mest enig i - Alder</vt:lpstr>
      <vt:lpstr>PowerPoint-presentasjon</vt:lpstr>
      <vt:lpstr>Kun båteiere: Hvilken av følgende påstander dekker best ditt syn? Merk av for det alternativet som du er mest enig i - kjønn</vt:lpstr>
      <vt:lpstr>Kun båteiere: Hvilken av følgende påstander dekker best ditt syn? Merk av for det alternativet som du er mest enig i - alder</vt:lpstr>
      <vt:lpstr>PowerPoint-presentasjon</vt:lpstr>
      <vt:lpstr>Som båtfører, hva frykter du mest på sjøen? Velg maks to svaralternativer</vt:lpstr>
      <vt:lpstr>Som båtfører, hva frykter du mest på sjøen? Velg maks to svaralternativer</vt:lpstr>
      <vt:lpstr>Som båtfører, hva frykter du mest på sjøen? Velg maks to svaralternativer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Promillegrense til sjøs</dc:title>
  <dc:subject>Deltakelse på omnibus mai 2023</dc:subject>
  <dc:creator>Haakon Korsgaard</dc:creator>
  <cp:keywords>23100908</cp:keywords>
  <dc:description>Mai 2023</dc:description>
  <cp:lastModifiedBy>Elisabeth Fjellvang Kristoffersen</cp:lastModifiedBy>
  <cp:revision>157</cp:revision>
  <cp:lastPrinted>2017-03-24T13:40:26Z</cp:lastPrinted>
  <dcterms:created xsi:type="dcterms:W3CDTF">2020-02-10T15:27:53Z</dcterms:created>
  <dcterms:modified xsi:type="dcterms:W3CDTF">2023-06-08T11:01:20Z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0x01010055D05EB38018DC449793B86A950699DA</vt:lpwstr>
  </property>
  <property fmtid="{D5CDD505-2E9C-101B-9397-08002B2CF9AE}" pid="3" name="MSIP_Label_3741da7a-79c1-417c-b408-16c0bfe99fca_Enabled">
    <vt:lpwstr>true</vt:lpwstr>
  </property>
  <property fmtid="{D5CDD505-2E9C-101B-9397-08002B2CF9AE}" pid="4" name="MSIP_Label_3741da7a-79c1-417c-b408-16c0bfe99fca_SetDate">
    <vt:lpwstr>2023-03-28T15:56:27Z</vt:lpwstr>
  </property>
  <property fmtid="{D5CDD505-2E9C-101B-9397-08002B2CF9AE}" pid="5" name="MSIP_Label_3741da7a-79c1-417c-b408-16c0bfe99fca_Method">
    <vt:lpwstr>Standard</vt:lpwstr>
  </property>
  <property fmtid="{D5CDD505-2E9C-101B-9397-08002B2CF9AE}" pid="6" name="MSIP_Label_3741da7a-79c1-417c-b408-16c0bfe99fca_Name">
    <vt:lpwstr>Internal Only - Amber</vt:lpwstr>
  </property>
  <property fmtid="{D5CDD505-2E9C-101B-9397-08002B2CF9AE}" pid="7" name="MSIP_Label_3741da7a-79c1-417c-b408-16c0bfe99fca_SiteId">
    <vt:lpwstr>1e355c04-e0a4-42ed-8e2d-7351591f0ef1</vt:lpwstr>
  </property>
  <property fmtid="{D5CDD505-2E9C-101B-9397-08002B2CF9AE}" pid="8" name="MSIP_Label_3741da7a-79c1-417c-b408-16c0bfe99fca_ActionId">
    <vt:lpwstr>f5fc3cf6-7d5d-47b6-90a1-f92457d83377</vt:lpwstr>
  </property>
  <property fmtid="{D5CDD505-2E9C-101B-9397-08002B2CF9AE}" pid="9" name="MSIP_Label_3741da7a-79c1-417c-b408-16c0bfe99fca_ContentBits">
    <vt:lpwstr>0</vt:lpwstr>
  </property>
</Properties>
</file>